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5" r:id="rId2"/>
    <p:sldId id="276" r:id="rId3"/>
    <p:sldId id="277" r:id="rId4"/>
    <p:sldId id="278" r:id="rId5"/>
    <p:sldId id="283" r:id="rId6"/>
    <p:sldId id="284" r:id="rId7"/>
    <p:sldId id="279" r:id="rId8"/>
    <p:sldId id="285" r:id="rId9"/>
    <p:sldId id="286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820" autoAdjust="0"/>
    <p:restoredTop sz="94660"/>
  </p:normalViewPr>
  <p:slideViewPr>
    <p:cSldViewPr snapToObjects="1">
      <p:cViewPr varScale="1">
        <p:scale>
          <a:sx n="117" d="100"/>
          <a:sy n="117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256A-E876-6744-9F80-4A7030C0825C}" type="datetimeFigureOut">
              <a:rPr lang="en-US" smtClean="0"/>
              <a:pPr/>
              <a:t>7/28/10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one like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/>
              <a:t>other god beside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Jesus </a:t>
            </a:r>
            <a:r>
              <a:rPr lang="en-US" dirty="0"/>
              <a:t>you are my one and 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</a:t>
            </a:r>
            <a:r>
              <a:rPr lang="en-US" dirty="0"/>
              <a:t>one and only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one and only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one and </a:t>
            </a:r>
            <a:r>
              <a:rPr lang="en-US"/>
              <a:t>only</a:t>
            </a:r>
            <a:r>
              <a:rPr lang="en-US" smtClean="0"/>
              <a:t> Lord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one before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</a:t>
            </a:r>
            <a:r>
              <a:rPr lang="en-US" dirty="0"/>
              <a:t>, how </a:t>
            </a:r>
            <a:r>
              <a:rPr lang="en-US" dirty="0" err="1"/>
              <a:t>i</a:t>
            </a:r>
            <a:r>
              <a:rPr lang="en-US" dirty="0"/>
              <a:t> adore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Jesus </a:t>
            </a:r>
            <a:r>
              <a:rPr lang="en-US" dirty="0"/>
              <a:t>you are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one and only</a:t>
            </a:r>
            <a:r>
              <a:rPr lang="en-US" dirty="0" smtClean="0"/>
              <a:t> Lord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</a:t>
            </a:r>
            <a:r>
              <a:rPr lang="en-US" dirty="0"/>
              <a:t>are my 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one true thing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song </a:t>
            </a:r>
            <a:r>
              <a:rPr lang="en-US" dirty="0" err="1"/>
              <a:t>i</a:t>
            </a:r>
            <a:r>
              <a:rPr lang="en-US" dirty="0"/>
              <a:t> sing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one and 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</a:t>
            </a:r>
            <a:r>
              <a:rPr lang="en-US" dirty="0"/>
              <a:t>life, my breath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righteousness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heart says yes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one and 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one like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/>
              <a:t>other god beside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Jesus </a:t>
            </a:r>
            <a:r>
              <a:rPr lang="en-US" dirty="0"/>
              <a:t>you are my one and 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one before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</a:t>
            </a:r>
            <a:r>
              <a:rPr lang="en-US" dirty="0"/>
              <a:t>, how </a:t>
            </a:r>
            <a:r>
              <a:rPr lang="en-US" dirty="0" err="1"/>
              <a:t>i</a:t>
            </a:r>
            <a:r>
              <a:rPr lang="en-US" dirty="0"/>
              <a:t> adore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Jesus </a:t>
            </a:r>
            <a:r>
              <a:rPr lang="en-US" dirty="0"/>
              <a:t>you are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one and only</a:t>
            </a:r>
            <a:r>
              <a:rPr lang="en-US" dirty="0" smtClean="0"/>
              <a:t> Lord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one like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/>
              <a:t>other god beside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Jesus </a:t>
            </a:r>
            <a:r>
              <a:rPr lang="en-US" dirty="0"/>
              <a:t>you are my one and 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one before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</a:t>
            </a:r>
            <a:r>
              <a:rPr lang="en-US" dirty="0"/>
              <a:t>, how </a:t>
            </a:r>
            <a:r>
              <a:rPr lang="en-US" dirty="0" err="1"/>
              <a:t>i</a:t>
            </a:r>
            <a:r>
              <a:rPr lang="en-US" dirty="0"/>
              <a:t> adore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Jesus </a:t>
            </a:r>
            <a:r>
              <a:rPr lang="en-US" dirty="0"/>
              <a:t>you are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/>
              <a:t>one and only</a:t>
            </a:r>
            <a:r>
              <a:rPr lang="en-US" dirty="0" smtClean="0"/>
              <a:t> Lord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</a:t>
            </a:r>
            <a:r>
              <a:rPr lang="en-US" sz="1200" i="1" dirty="0"/>
              <a:t>my one and </a:t>
            </a:r>
            <a:r>
              <a:rPr lang="en-US" sz="1200" i="1" dirty="0" smtClean="0"/>
              <a:t>only”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305</Words>
  <Application>Microsoft Macintosh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There’s no one like you No other god beside you Jesus you are my one and only</vt:lpstr>
      <vt:lpstr>There’s no one before you Oh, how i adore you Jesus you are  My one and only Lord</vt:lpstr>
      <vt:lpstr>You are my king My one true thing The song i sing My one and only</vt:lpstr>
      <vt:lpstr>My life, my breath My righteousness My heart says yes My one and only</vt:lpstr>
      <vt:lpstr>There’s no one like you No other god beside you Jesus you are my one and only</vt:lpstr>
      <vt:lpstr>There’s no one before you Oh, how i adore you Jesus you are  My one and only Lord</vt:lpstr>
      <vt:lpstr>Slide 7</vt:lpstr>
      <vt:lpstr>There’s no one like you No other god beside you Jesus you are my one and only</vt:lpstr>
      <vt:lpstr>There’s no one before you Oh, how i adore you Jesus you are  My one and only Lord</vt:lpstr>
      <vt:lpstr>My one and only  My one and only  My one and only Lord</vt:lpstr>
    </vt:vector>
  </TitlesOfParts>
  <Company>OrvilleAnne Productions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Shout! Shout your praises out Shout ‘til the walls come down Shout out a praise </dc:title>
  <dc:creator>Nate Sabin</dc:creator>
  <cp:lastModifiedBy>Nate Sabin</cp:lastModifiedBy>
  <cp:revision>38</cp:revision>
  <dcterms:created xsi:type="dcterms:W3CDTF">2010-07-29T00:05:11Z</dcterms:created>
  <dcterms:modified xsi:type="dcterms:W3CDTF">2010-07-29T00:21:01Z</dcterms:modified>
</cp:coreProperties>
</file>