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0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-15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are my hiding place</a:t>
            </a:r>
            <a:br>
              <a:rPr lang="en-US" dirty="0"/>
            </a:br>
            <a:r>
              <a:rPr lang="en-US" dirty="0"/>
              <a:t>Lord, you are my escape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err="1"/>
              <a:t>i</a:t>
            </a:r>
            <a:r>
              <a:rPr lang="en-US" dirty="0"/>
              <a:t> want to sing you praise</a:t>
            </a:r>
            <a:br>
              <a:rPr lang="en-US" dirty="0"/>
            </a:br>
            <a:r>
              <a:rPr lang="en-US" dirty="0"/>
              <a:t>Forever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“(</a:t>
            </a:r>
            <a:r>
              <a:rPr lang="en-US" sz="1200" i="1" dirty="0"/>
              <a:t>Worship You) </a:t>
            </a:r>
            <a:r>
              <a:rPr lang="en-US" sz="1200" i="1" dirty="0" smtClean="0"/>
              <a:t>Forever” 2010 </a:t>
            </a:r>
            <a:r>
              <a:rPr lang="en-US" sz="1200" i="1" dirty="0" err="1"/>
              <a:t>nate</a:t>
            </a:r>
            <a:r>
              <a:rPr lang="en-US" sz="1200" i="1" dirty="0"/>
              <a:t> </a:t>
            </a:r>
            <a:r>
              <a:rPr lang="en-US" sz="1200" i="1" dirty="0" err="1"/>
              <a:t>sabin</a:t>
            </a:r>
            <a:r>
              <a:rPr lang="en-US" sz="1200" i="1" dirty="0"/>
              <a:t>/ </a:t>
            </a:r>
            <a:r>
              <a:rPr lang="en-US" sz="1200" i="1" dirty="0" err="1"/>
              <a:t>lorilu</a:t>
            </a:r>
            <a:r>
              <a:rPr lang="en-US" sz="1200" i="1" dirty="0"/>
              <a:t> music/ ASCAP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Forever</a:t>
            </a:r>
            <a:br>
              <a:rPr lang="en-US" dirty="0"/>
            </a:br>
            <a:r>
              <a:rPr lang="en-US" dirty="0"/>
              <a:t>And ever</a:t>
            </a:r>
            <a:br>
              <a:rPr lang="en-US" dirty="0"/>
            </a:br>
            <a:r>
              <a:rPr lang="en-US" dirty="0"/>
              <a:t>And ever</a:t>
            </a:r>
            <a:br>
              <a:rPr lang="en-US" dirty="0"/>
            </a:br>
            <a:r>
              <a:rPr lang="en-US" dirty="0"/>
              <a:t>Worship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“(</a:t>
            </a:r>
            <a:r>
              <a:rPr lang="en-US" sz="1200" i="1" dirty="0"/>
              <a:t>Worship You) </a:t>
            </a:r>
            <a:r>
              <a:rPr lang="en-US" sz="1200" i="1" dirty="0" smtClean="0"/>
              <a:t>Forever” 2010 </a:t>
            </a:r>
            <a:r>
              <a:rPr lang="en-US" sz="1200" i="1" dirty="0" err="1"/>
              <a:t>nate</a:t>
            </a:r>
            <a:r>
              <a:rPr lang="en-US" sz="1200" i="1" dirty="0"/>
              <a:t> </a:t>
            </a:r>
            <a:r>
              <a:rPr lang="en-US" sz="1200" i="1" dirty="0" err="1"/>
              <a:t>sabin</a:t>
            </a:r>
            <a:r>
              <a:rPr lang="en-US" sz="1200" i="1" dirty="0"/>
              <a:t>/ </a:t>
            </a:r>
            <a:r>
              <a:rPr lang="en-US" sz="1200" i="1" dirty="0" err="1"/>
              <a:t>lorilu</a:t>
            </a:r>
            <a:r>
              <a:rPr lang="en-US" sz="1200" i="1" dirty="0"/>
              <a:t> music/ ASCAP </a:t>
            </a:r>
          </a:p>
        </p:txBody>
      </p:sp>
    </p:spTree>
    <p:extLst>
      <p:ext uri="{BB962C8B-B14F-4D97-AF65-F5344CB8AC3E}">
        <p14:creationId xmlns:p14="http://schemas.microsoft.com/office/powerpoint/2010/main" val="3189782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s-IS" dirty="0"/>
              <a:t>Forever</a:t>
            </a:r>
            <a:br>
              <a:rPr lang="is-IS" dirty="0"/>
            </a:br>
            <a:r>
              <a:rPr lang="is-IS" dirty="0"/>
              <a:t>And ever</a:t>
            </a:r>
            <a:br>
              <a:rPr lang="is-IS" dirty="0"/>
            </a:br>
            <a:r>
              <a:rPr lang="is-IS" dirty="0"/>
              <a:t>And ever</a:t>
            </a:r>
            <a:br>
              <a:rPr lang="is-IS" dirty="0"/>
            </a:br>
            <a:r>
              <a:rPr lang="is-IS" dirty="0"/>
              <a:t>Your love endures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“(</a:t>
            </a:r>
            <a:r>
              <a:rPr lang="en-US" sz="1200" i="1" dirty="0"/>
              <a:t>Worship You) </a:t>
            </a:r>
            <a:r>
              <a:rPr lang="en-US" sz="1200" i="1" dirty="0" smtClean="0"/>
              <a:t>Forever” 2010 </a:t>
            </a:r>
            <a:r>
              <a:rPr lang="en-US" sz="1200" i="1" dirty="0" err="1"/>
              <a:t>nate</a:t>
            </a:r>
            <a:r>
              <a:rPr lang="en-US" sz="1200" i="1" dirty="0"/>
              <a:t> </a:t>
            </a:r>
            <a:r>
              <a:rPr lang="en-US" sz="1200" i="1" dirty="0" err="1"/>
              <a:t>sabin</a:t>
            </a:r>
            <a:r>
              <a:rPr lang="en-US" sz="1200" i="1" dirty="0"/>
              <a:t>/ </a:t>
            </a:r>
            <a:r>
              <a:rPr lang="en-US" sz="1200" i="1" dirty="0" err="1"/>
              <a:t>lorilu</a:t>
            </a:r>
            <a:r>
              <a:rPr lang="en-US" sz="1200" i="1" dirty="0"/>
              <a:t> music/ ASCAP </a:t>
            </a:r>
          </a:p>
        </p:txBody>
      </p:sp>
    </p:spTree>
    <p:extLst>
      <p:ext uri="{BB962C8B-B14F-4D97-AF65-F5344CB8AC3E}">
        <p14:creationId xmlns:p14="http://schemas.microsoft.com/office/powerpoint/2010/main" val="369721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“(</a:t>
            </a:r>
            <a:r>
              <a:rPr lang="en-US" sz="1200" i="1" dirty="0"/>
              <a:t>Worship You) </a:t>
            </a:r>
            <a:r>
              <a:rPr lang="en-US" sz="1200" i="1" dirty="0" smtClean="0"/>
              <a:t>Forever” 2010 </a:t>
            </a:r>
            <a:r>
              <a:rPr lang="en-US" sz="1200" i="1" dirty="0" err="1"/>
              <a:t>nate</a:t>
            </a:r>
            <a:r>
              <a:rPr lang="en-US" sz="1200" i="1" dirty="0"/>
              <a:t> </a:t>
            </a:r>
            <a:r>
              <a:rPr lang="en-US" sz="1200" i="1" dirty="0" err="1"/>
              <a:t>sabin</a:t>
            </a:r>
            <a:r>
              <a:rPr lang="en-US" sz="1200" i="1" dirty="0"/>
              <a:t>/ </a:t>
            </a:r>
            <a:r>
              <a:rPr lang="en-US" sz="1200" i="1" dirty="0" err="1"/>
              <a:t>lorilu</a:t>
            </a:r>
            <a:r>
              <a:rPr lang="en-US" sz="1200" i="1" dirty="0"/>
              <a:t> music/ ASCAP </a:t>
            </a:r>
          </a:p>
        </p:txBody>
      </p:sp>
    </p:spTree>
    <p:extLst>
      <p:ext uri="{BB962C8B-B14F-4D97-AF65-F5344CB8AC3E}">
        <p14:creationId xmlns:p14="http://schemas.microsoft.com/office/powerpoint/2010/main" val="3495158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Worship you</a:t>
            </a:r>
            <a:br>
              <a:rPr lang="en-US" dirty="0"/>
            </a:br>
            <a:r>
              <a:rPr lang="en-US" dirty="0"/>
              <a:t>Forever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“(</a:t>
            </a:r>
            <a:r>
              <a:rPr lang="en-US" sz="1200" i="1" dirty="0"/>
              <a:t>Worship You) </a:t>
            </a:r>
            <a:r>
              <a:rPr lang="en-US" sz="1200" i="1" dirty="0" smtClean="0"/>
              <a:t>Forever” 2010 </a:t>
            </a:r>
            <a:r>
              <a:rPr lang="en-US" sz="1200" i="1" dirty="0" err="1"/>
              <a:t>nate</a:t>
            </a:r>
            <a:r>
              <a:rPr lang="en-US" sz="1200" i="1" dirty="0"/>
              <a:t> </a:t>
            </a:r>
            <a:r>
              <a:rPr lang="en-US" sz="1200" i="1" dirty="0" err="1"/>
              <a:t>sabin</a:t>
            </a:r>
            <a:r>
              <a:rPr lang="en-US" sz="1200" i="1" dirty="0"/>
              <a:t>/ </a:t>
            </a:r>
            <a:r>
              <a:rPr lang="en-US" sz="1200" i="1" dirty="0" err="1"/>
              <a:t>lorilu</a:t>
            </a:r>
            <a:r>
              <a:rPr lang="en-US" sz="1200" i="1" dirty="0"/>
              <a:t> music/ ASCAP </a:t>
            </a:r>
          </a:p>
        </p:txBody>
      </p:sp>
    </p:spTree>
    <p:extLst>
      <p:ext uri="{BB962C8B-B14F-4D97-AF65-F5344CB8AC3E}">
        <p14:creationId xmlns:p14="http://schemas.microsoft.com/office/powerpoint/2010/main" val="429423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are my refuge</a:t>
            </a:r>
            <a:br>
              <a:rPr lang="en-US" dirty="0"/>
            </a:br>
            <a:r>
              <a:rPr lang="en-US" dirty="0"/>
              <a:t>The shelter </a:t>
            </a:r>
            <a:r>
              <a:rPr lang="en-US" dirty="0" err="1"/>
              <a:t>i</a:t>
            </a:r>
            <a:r>
              <a:rPr lang="en-US" dirty="0"/>
              <a:t> run into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err="1"/>
              <a:t>i</a:t>
            </a:r>
            <a:r>
              <a:rPr lang="en-US" dirty="0"/>
              <a:t> will worship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“(</a:t>
            </a:r>
            <a:r>
              <a:rPr lang="en-US" sz="1200" i="1" dirty="0"/>
              <a:t>Worship You) </a:t>
            </a:r>
            <a:r>
              <a:rPr lang="en-US" sz="1200" i="1" dirty="0" smtClean="0"/>
              <a:t>Forever” 2010 </a:t>
            </a:r>
            <a:r>
              <a:rPr lang="en-US" sz="1200" i="1" dirty="0" err="1"/>
              <a:t>nate</a:t>
            </a:r>
            <a:r>
              <a:rPr lang="en-US" sz="1200" i="1" dirty="0"/>
              <a:t> </a:t>
            </a:r>
            <a:r>
              <a:rPr lang="en-US" sz="1200" i="1" dirty="0" err="1"/>
              <a:t>sabin</a:t>
            </a:r>
            <a:r>
              <a:rPr lang="en-US" sz="1200" i="1" dirty="0"/>
              <a:t>/ </a:t>
            </a:r>
            <a:r>
              <a:rPr lang="en-US" sz="1200" i="1" dirty="0" err="1"/>
              <a:t>lorilu</a:t>
            </a:r>
            <a:r>
              <a:rPr lang="en-US" sz="1200" i="1" dirty="0"/>
              <a:t> music/ ASCAP </a:t>
            </a:r>
          </a:p>
        </p:txBody>
      </p:sp>
    </p:spTree>
    <p:extLst>
      <p:ext uri="{BB962C8B-B14F-4D97-AF65-F5344CB8AC3E}">
        <p14:creationId xmlns:p14="http://schemas.microsoft.com/office/powerpoint/2010/main" val="216697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Forever</a:t>
            </a:r>
            <a:br>
              <a:rPr lang="en-US" dirty="0"/>
            </a:br>
            <a:r>
              <a:rPr lang="en-US" dirty="0"/>
              <a:t>Forever</a:t>
            </a:r>
            <a:br>
              <a:rPr lang="en-US" dirty="0"/>
            </a:br>
            <a:r>
              <a:rPr lang="en-US" dirty="0"/>
              <a:t>Worship y</a:t>
            </a:r>
            <a:r>
              <a:rPr lang="en-US" dirty="0" smtClean="0"/>
              <a:t>ou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Forever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“(</a:t>
            </a:r>
            <a:r>
              <a:rPr lang="en-US" sz="1200" i="1" dirty="0"/>
              <a:t>Worship You) </a:t>
            </a:r>
            <a:r>
              <a:rPr lang="en-US" sz="1200" i="1" dirty="0" smtClean="0"/>
              <a:t>Forever” 2010 </a:t>
            </a:r>
            <a:r>
              <a:rPr lang="en-US" sz="1200" i="1" dirty="0" err="1"/>
              <a:t>nate</a:t>
            </a:r>
            <a:r>
              <a:rPr lang="en-US" sz="1200" i="1" dirty="0"/>
              <a:t> </a:t>
            </a:r>
            <a:r>
              <a:rPr lang="en-US" sz="1200" i="1" dirty="0" err="1"/>
              <a:t>sabin</a:t>
            </a:r>
            <a:r>
              <a:rPr lang="en-US" sz="1200" i="1" dirty="0"/>
              <a:t>/ </a:t>
            </a:r>
            <a:r>
              <a:rPr lang="en-US" sz="1200" i="1" dirty="0" err="1"/>
              <a:t>lorilu</a:t>
            </a:r>
            <a:r>
              <a:rPr lang="en-US" sz="1200" i="1" dirty="0"/>
              <a:t> music/ ASCAP </a:t>
            </a:r>
          </a:p>
        </p:txBody>
      </p:sp>
    </p:spTree>
    <p:extLst>
      <p:ext uri="{BB962C8B-B14F-4D97-AF65-F5344CB8AC3E}">
        <p14:creationId xmlns:p14="http://schemas.microsoft.com/office/powerpoint/2010/main" val="228160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</a:t>
            </a:r>
            <a:r>
              <a:rPr lang="en-US" dirty="0" err="1"/>
              <a:t>i</a:t>
            </a:r>
            <a:r>
              <a:rPr lang="en-US" dirty="0"/>
              <a:t> am safe at rest</a:t>
            </a:r>
            <a:br>
              <a:rPr lang="en-US" dirty="0"/>
            </a:br>
            <a:r>
              <a:rPr lang="en-US" dirty="0"/>
              <a:t>Now </a:t>
            </a:r>
            <a:r>
              <a:rPr lang="en-US" dirty="0" err="1"/>
              <a:t>i</a:t>
            </a:r>
            <a:r>
              <a:rPr lang="en-US" dirty="0"/>
              <a:t> have no regrets</a:t>
            </a:r>
            <a:br>
              <a:rPr lang="en-US" dirty="0"/>
            </a:br>
            <a:r>
              <a:rPr lang="en-US" dirty="0"/>
              <a:t>Great is your faithfulness</a:t>
            </a:r>
            <a:br>
              <a:rPr lang="en-US" dirty="0"/>
            </a:br>
            <a:r>
              <a:rPr lang="en-US" dirty="0"/>
              <a:t>Forever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“(</a:t>
            </a:r>
            <a:r>
              <a:rPr lang="en-US" sz="1200" i="1" dirty="0"/>
              <a:t>Worship You) </a:t>
            </a:r>
            <a:r>
              <a:rPr lang="en-US" sz="1200" i="1" dirty="0" smtClean="0"/>
              <a:t>Forever” 2010 </a:t>
            </a:r>
            <a:r>
              <a:rPr lang="en-US" sz="1200" i="1" dirty="0" err="1"/>
              <a:t>nate</a:t>
            </a:r>
            <a:r>
              <a:rPr lang="en-US" sz="1200" i="1" dirty="0"/>
              <a:t> </a:t>
            </a:r>
            <a:r>
              <a:rPr lang="en-US" sz="1200" i="1" dirty="0" err="1"/>
              <a:t>sabin</a:t>
            </a:r>
            <a:r>
              <a:rPr lang="en-US" sz="1200" i="1" dirty="0"/>
              <a:t>/ </a:t>
            </a:r>
            <a:r>
              <a:rPr lang="en-US" sz="1200" i="1" dirty="0" err="1"/>
              <a:t>lorilu</a:t>
            </a:r>
            <a:r>
              <a:rPr lang="en-US" sz="1200" i="1" dirty="0"/>
              <a:t> music/ ASCAP </a:t>
            </a:r>
          </a:p>
        </p:txBody>
      </p:sp>
    </p:spTree>
    <p:extLst>
      <p:ext uri="{BB962C8B-B14F-4D97-AF65-F5344CB8AC3E}">
        <p14:creationId xmlns:p14="http://schemas.microsoft.com/office/powerpoint/2010/main" val="137934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I’m finally secure</a:t>
            </a:r>
            <a:br>
              <a:rPr lang="en-US" dirty="0"/>
            </a:br>
            <a:r>
              <a:rPr lang="en-US" dirty="0"/>
              <a:t>I have a hope that’s sure</a:t>
            </a:r>
            <a:br>
              <a:rPr lang="en-US" dirty="0"/>
            </a:br>
            <a:r>
              <a:rPr lang="en-US" dirty="0"/>
              <a:t>Because your love endures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“(</a:t>
            </a:r>
            <a:r>
              <a:rPr lang="en-US" sz="1200" i="1" dirty="0"/>
              <a:t>Worship You) </a:t>
            </a:r>
            <a:r>
              <a:rPr lang="en-US" sz="1200" i="1" dirty="0" smtClean="0"/>
              <a:t>Forever” 2010 </a:t>
            </a:r>
            <a:r>
              <a:rPr lang="en-US" sz="1200" i="1" dirty="0" err="1"/>
              <a:t>nate</a:t>
            </a:r>
            <a:r>
              <a:rPr lang="en-US" sz="1200" i="1" dirty="0"/>
              <a:t> </a:t>
            </a:r>
            <a:r>
              <a:rPr lang="en-US" sz="1200" i="1" dirty="0" err="1"/>
              <a:t>sabin</a:t>
            </a:r>
            <a:r>
              <a:rPr lang="en-US" sz="1200" i="1" dirty="0"/>
              <a:t>/ </a:t>
            </a:r>
            <a:r>
              <a:rPr lang="en-US" sz="1200" i="1" dirty="0" err="1"/>
              <a:t>lorilu</a:t>
            </a:r>
            <a:r>
              <a:rPr lang="en-US" sz="1200" i="1" dirty="0"/>
              <a:t> music/ ASCAP </a:t>
            </a:r>
          </a:p>
        </p:txBody>
      </p:sp>
    </p:spTree>
    <p:extLst>
      <p:ext uri="{BB962C8B-B14F-4D97-AF65-F5344CB8AC3E}">
        <p14:creationId xmlns:p14="http://schemas.microsoft.com/office/powerpoint/2010/main" val="341480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s-IS" dirty="0"/>
              <a:t>Forever</a:t>
            </a:r>
            <a:br>
              <a:rPr lang="is-IS" dirty="0"/>
            </a:br>
            <a:r>
              <a:rPr lang="is-IS" dirty="0"/>
              <a:t>Forever</a:t>
            </a:r>
            <a:br>
              <a:rPr lang="is-IS" dirty="0"/>
            </a:br>
            <a:r>
              <a:rPr lang="is-IS" dirty="0"/>
              <a:t>Your love endures</a:t>
            </a:r>
            <a:br>
              <a:rPr lang="is-IS" dirty="0"/>
            </a:br>
            <a:r>
              <a:rPr lang="is-IS" dirty="0"/>
              <a:t>Forever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“(</a:t>
            </a:r>
            <a:r>
              <a:rPr lang="en-US" sz="1200" i="1" dirty="0"/>
              <a:t>Worship You) </a:t>
            </a:r>
            <a:r>
              <a:rPr lang="en-US" sz="1200" i="1" dirty="0" smtClean="0"/>
              <a:t>Forever” 2010 </a:t>
            </a:r>
            <a:r>
              <a:rPr lang="en-US" sz="1200" i="1" dirty="0" err="1"/>
              <a:t>nate</a:t>
            </a:r>
            <a:r>
              <a:rPr lang="en-US" sz="1200" i="1" dirty="0"/>
              <a:t> </a:t>
            </a:r>
            <a:r>
              <a:rPr lang="en-US" sz="1200" i="1" dirty="0" err="1"/>
              <a:t>sabin</a:t>
            </a:r>
            <a:r>
              <a:rPr lang="en-US" sz="1200" i="1" dirty="0"/>
              <a:t>/ </a:t>
            </a:r>
            <a:r>
              <a:rPr lang="en-US" sz="1200" i="1" dirty="0" err="1"/>
              <a:t>lorilu</a:t>
            </a:r>
            <a:r>
              <a:rPr lang="en-US" sz="1200" i="1" dirty="0"/>
              <a:t> music/ ASCAP </a:t>
            </a:r>
          </a:p>
        </p:txBody>
      </p:sp>
    </p:spTree>
    <p:extLst>
      <p:ext uri="{BB962C8B-B14F-4D97-AF65-F5344CB8AC3E}">
        <p14:creationId xmlns:p14="http://schemas.microsoft.com/office/powerpoint/2010/main" val="365467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when the song is done</a:t>
            </a:r>
            <a:br>
              <a:rPr lang="en-US" dirty="0"/>
            </a:br>
            <a:r>
              <a:rPr lang="en-US" dirty="0"/>
              <a:t>My heart will still be singing</a:t>
            </a:r>
            <a:br>
              <a:rPr lang="en-US" dirty="0"/>
            </a:br>
            <a:r>
              <a:rPr lang="en-US" dirty="0"/>
              <a:t>The wonder of the beauty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your face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“(</a:t>
            </a:r>
            <a:r>
              <a:rPr lang="en-US" sz="1200" i="1" dirty="0"/>
              <a:t>Worship You) </a:t>
            </a:r>
            <a:r>
              <a:rPr lang="en-US" sz="1200" i="1" dirty="0" smtClean="0"/>
              <a:t>Forever” 2010 </a:t>
            </a:r>
            <a:r>
              <a:rPr lang="en-US" sz="1200" i="1" dirty="0" err="1"/>
              <a:t>nate</a:t>
            </a:r>
            <a:r>
              <a:rPr lang="en-US" sz="1200" i="1" dirty="0"/>
              <a:t> </a:t>
            </a:r>
            <a:r>
              <a:rPr lang="en-US" sz="1200" i="1" dirty="0" err="1"/>
              <a:t>sabin</a:t>
            </a:r>
            <a:r>
              <a:rPr lang="en-US" sz="1200" i="1" dirty="0"/>
              <a:t>/ </a:t>
            </a:r>
            <a:r>
              <a:rPr lang="en-US" sz="1200" i="1" dirty="0" err="1"/>
              <a:t>lorilu</a:t>
            </a:r>
            <a:r>
              <a:rPr lang="en-US" sz="1200" i="1" dirty="0"/>
              <a:t> music/ ASCAP </a:t>
            </a:r>
          </a:p>
        </p:txBody>
      </p:sp>
    </p:spTree>
    <p:extLst>
      <p:ext uri="{BB962C8B-B14F-4D97-AF65-F5344CB8AC3E}">
        <p14:creationId xmlns:p14="http://schemas.microsoft.com/office/powerpoint/2010/main" val="238618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when my strength is gone</a:t>
            </a:r>
            <a:br>
              <a:rPr lang="en-US" dirty="0"/>
            </a:br>
            <a:r>
              <a:rPr lang="en-US" dirty="0"/>
              <a:t>I will keep on believing</a:t>
            </a:r>
            <a:br>
              <a:rPr lang="en-US" dirty="0"/>
            </a:br>
            <a:r>
              <a:rPr lang="en-US" dirty="0"/>
              <a:t>You will provide</a:t>
            </a:r>
            <a:br>
              <a:rPr lang="en-US" dirty="0"/>
            </a:br>
            <a:r>
              <a:rPr lang="en-US" dirty="0"/>
              <a:t>Sufficient grace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“(</a:t>
            </a:r>
            <a:r>
              <a:rPr lang="en-US" sz="1200" i="1" dirty="0"/>
              <a:t>Worship You) </a:t>
            </a:r>
            <a:r>
              <a:rPr lang="en-US" sz="1200" i="1" dirty="0" smtClean="0"/>
              <a:t>Forever” 2010 </a:t>
            </a:r>
            <a:r>
              <a:rPr lang="en-US" sz="1200" i="1" dirty="0" err="1"/>
              <a:t>nate</a:t>
            </a:r>
            <a:r>
              <a:rPr lang="en-US" sz="1200" i="1" dirty="0"/>
              <a:t> </a:t>
            </a:r>
            <a:r>
              <a:rPr lang="en-US" sz="1200" i="1" dirty="0" err="1"/>
              <a:t>sabin</a:t>
            </a:r>
            <a:r>
              <a:rPr lang="en-US" sz="1200" i="1" dirty="0"/>
              <a:t>/ </a:t>
            </a:r>
            <a:r>
              <a:rPr lang="en-US" sz="1200" i="1" dirty="0" err="1"/>
              <a:t>lorilu</a:t>
            </a:r>
            <a:r>
              <a:rPr lang="en-US" sz="1200" i="1" dirty="0"/>
              <a:t> music/ ASCAP </a:t>
            </a:r>
          </a:p>
        </p:txBody>
      </p:sp>
    </p:spTree>
    <p:extLst>
      <p:ext uri="{BB962C8B-B14F-4D97-AF65-F5344CB8AC3E}">
        <p14:creationId xmlns:p14="http://schemas.microsoft.com/office/powerpoint/2010/main" val="2428578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Forever</a:t>
            </a:r>
            <a:br>
              <a:rPr lang="en-US" dirty="0"/>
            </a:br>
            <a:r>
              <a:rPr lang="en-US" dirty="0"/>
              <a:t>Forever</a:t>
            </a:r>
            <a:br>
              <a:rPr lang="en-US" dirty="0"/>
            </a:br>
            <a:r>
              <a:rPr lang="en-US" dirty="0"/>
              <a:t>Forever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“(</a:t>
            </a:r>
            <a:r>
              <a:rPr lang="en-US" sz="1200" i="1" dirty="0"/>
              <a:t>Worship You) </a:t>
            </a:r>
            <a:r>
              <a:rPr lang="en-US" sz="1200" i="1" dirty="0" smtClean="0"/>
              <a:t>Forever” 2010 </a:t>
            </a:r>
            <a:r>
              <a:rPr lang="en-US" sz="1200" i="1" dirty="0" err="1"/>
              <a:t>nate</a:t>
            </a:r>
            <a:r>
              <a:rPr lang="en-US" sz="1200" i="1" dirty="0"/>
              <a:t> </a:t>
            </a:r>
            <a:r>
              <a:rPr lang="en-US" sz="1200" i="1" dirty="0" err="1"/>
              <a:t>sabin</a:t>
            </a:r>
            <a:r>
              <a:rPr lang="en-US" sz="1200" i="1" dirty="0"/>
              <a:t>/ </a:t>
            </a:r>
            <a:r>
              <a:rPr lang="en-US" sz="1200" i="1" dirty="0" err="1"/>
              <a:t>lorilu</a:t>
            </a:r>
            <a:r>
              <a:rPr lang="en-US" sz="1200" i="1" dirty="0"/>
              <a:t> music/ ASCAP </a:t>
            </a:r>
          </a:p>
        </p:txBody>
      </p:sp>
    </p:spTree>
    <p:extLst>
      <p:ext uri="{BB962C8B-B14F-4D97-AF65-F5344CB8AC3E}">
        <p14:creationId xmlns:p14="http://schemas.microsoft.com/office/powerpoint/2010/main" val="4050274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233</Words>
  <Application>Microsoft Macintosh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You are my hiding place Lord, you are my escape And i want to sing you praise Forever</vt:lpstr>
      <vt:lpstr>You are my refuge The shelter i run into And i will worship you</vt:lpstr>
      <vt:lpstr>Forever Forever Worship you Forever</vt:lpstr>
      <vt:lpstr>Now i am safe at rest Now i have no regrets Great is your faithfulness Forever</vt:lpstr>
      <vt:lpstr>I’m finally secure I have a hope that’s sure Because your love endures</vt:lpstr>
      <vt:lpstr>Forever Forever Your love endures Forever</vt:lpstr>
      <vt:lpstr>And when the song is done My heart will still be singing The wonder of the beauty  of your face</vt:lpstr>
      <vt:lpstr>And when my strength is gone I will keep on believing You will provide Sufficient grace</vt:lpstr>
      <vt:lpstr>Forever Forever Forever</vt:lpstr>
      <vt:lpstr>Forever And ever And ever Worship you</vt:lpstr>
      <vt:lpstr>Forever And ever And ever Your love endures</vt:lpstr>
      <vt:lpstr>Forever</vt:lpstr>
      <vt:lpstr>Worship you Forever</vt:lpstr>
    </vt:vector>
  </TitlesOfParts>
  <Company>OrvilleAnne Productions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Shout! Shout your praises out Shout ‘til the walls come down Shout out a praise </dc:title>
  <dc:creator>Nate Sabin</dc:creator>
  <cp:lastModifiedBy>Nate Sabin</cp:lastModifiedBy>
  <cp:revision>42</cp:revision>
  <dcterms:created xsi:type="dcterms:W3CDTF">2010-07-29T00:05:14Z</dcterms:created>
  <dcterms:modified xsi:type="dcterms:W3CDTF">2011-03-09T15:27:51Z</dcterms:modified>
</cp:coreProperties>
</file>