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60" r:id="rId10"/>
    <p:sldId id="262" r:id="rId11"/>
    <p:sldId id="263" r:id="rId12"/>
    <p:sldId id="273" r:id="rId13"/>
    <p:sldId id="274" r:id="rId14"/>
    <p:sldId id="264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820" autoAdjust="0"/>
    <p:restoredTop sz="94660"/>
  </p:normalViewPr>
  <p:slideViewPr>
    <p:cSldViewPr snapToObjects="1">
      <p:cViewPr varScale="1">
        <p:scale>
          <a:sx n="117" d="100"/>
          <a:sy n="117" d="100"/>
        </p:scale>
        <p:origin x="-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3256A-E876-6744-9F80-4A7030C0825C}" type="datetimeFigureOut">
              <a:rPr lang="en-US" smtClean="0"/>
              <a:pPr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9CF8-A339-4243-A912-2CE3658E6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Shout</a:t>
            </a:r>
            <a:r>
              <a:rPr lang="en-US" dirty="0"/>
              <a:t>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your praises out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‘til the walls come down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out a praise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“Shout Out a Praise”   Nate Sabin/ </a:t>
            </a:r>
            <a:r>
              <a:rPr lang="en-US" sz="1200" i="1" dirty="0" err="1" smtClean="0"/>
              <a:t>Lorilu</a:t>
            </a:r>
            <a:r>
              <a:rPr lang="en-US" sz="1200" i="1" dirty="0" smtClean="0"/>
              <a:t> Music/ ASCAP</a:t>
            </a:r>
            <a:endParaRPr lang="en-US" sz="12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Shout </a:t>
            </a:r>
            <a:r>
              <a:rPr lang="en-US" dirty="0"/>
              <a:t>to the north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Shout</a:t>
            </a:r>
            <a:r>
              <a:rPr lang="en-US" i="1" dirty="0"/>
              <a:t>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to the south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Shout</a:t>
            </a:r>
            <a:r>
              <a:rPr lang="en-US" i="1" dirty="0"/>
              <a:t>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to the lord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Shout</a:t>
            </a:r>
            <a:r>
              <a:rPr lang="en-US" i="1" dirty="0"/>
              <a:t>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‘til the walls come down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“Shout Out a Praise”   Nate Sabin/ </a:t>
            </a:r>
            <a:r>
              <a:rPr lang="en-US" sz="1200" i="1" dirty="0" err="1" smtClean="0"/>
              <a:t>Lorilu</a:t>
            </a:r>
            <a:r>
              <a:rPr lang="en-US" sz="1200" i="1" dirty="0" smtClean="0"/>
              <a:t> Music/ ASCAP</a:t>
            </a:r>
            <a:endParaRPr lang="en-US" sz="12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Shout </a:t>
            </a:r>
            <a:r>
              <a:rPr lang="en-US" dirty="0"/>
              <a:t>to the east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Shout</a:t>
            </a:r>
            <a:r>
              <a:rPr lang="en-US" i="1" dirty="0"/>
              <a:t>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to the west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Shout</a:t>
            </a:r>
            <a:r>
              <a:rPr lang="en-US" i="1" dirty="0"/>
              <a:t>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little louder now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Shout</a:t>
            </a:r>
            <a:r>
              <a:rPr lang="en-US" i="1" dirty="0"/>
              <a:t>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‘til the walls come down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“Shout Out a Praise”   Nate Sabin/ </a:t>
            </a:r>
            <a:r>
              <a:rPr lang="en-US" sz="1200" i="1" dirty="0" err="1" smtClean="0"/>
              <a:t>Lorilu</a:t>
            </a:r>
            <a:r>
              <a:rPr lang="en-US" sz="1200" i="1" dirty="0" smtClean="0"/>
              <a:t> Music/ ASCAP</a:t>
            </a:r>
            <a:endParaRPr lang="en-US" sz="12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Shout </a:t>
            </a:r>
            <a:r>
              <a:rPr lang="en-US" dirty="0"/>
              <a:t>to the north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Shout</a:t>
            </a:r>
            <a:r>
              <a:rPr lang="en-US" i="1" dirty="0"/>
              <a:t>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to the south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Shout</a:t>
            </a:r>
            <a:r>
              <a:rPr lang="en-US" i="1" dirty="0"/>
              <a:t>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to the lord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Shout</a:t>
            </a:r>
            <a:r>
              <a:rPr lang="en-US" i="1" dirty="0"/>
              <a:t>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‘til the walls come down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“Shout Out a Praise”   Nate Sabin/ </a:t>
            </a:r>
            <a:r>
              <a:rPr lang="en-US" sz="1200" i="1" dirty="0" err="1" smtClean="0"/>
              <a:t>Lorilu</a:t>
            </a:r>
            <a:r>
              <a:rPr lang="en-US" sz="1200" i="1" dirty="0" smtClean="0"/>
              <a:t> Music/ ASCAP</a:t>
            </a:r>
            <a:endParaRPr lang="en-US" sz="120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Shout </a:t>
            </a:r>
            <a:r>
              <a:rPr lang="en-US" dirty="0"/>
              <a:t>to the east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Shout</a:t>
            </a:r>
            <a:r>
              <a:rPr lang="en-US" i="1" dirty="0"/>
              <a:t>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to the west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Shout</a:t>
            </a:r>
            <a:r>
              <a:rPr lang="en-US" i="1" dirty="0"/>
              <a:t>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little louder now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Shout</a:t>
            </a:r>
            <a:r>
              <a:rPr lang="en-US" i="1" dirty="0"/>
              <a:t>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‘til the walls come down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“Shout Out a Praise”   Nate Sabin/ </a:t>
            </a:r>
            <a:r>
              <a:rPr lang="en-US" sz="1200" i="1" dirty="0" err="1" smtClean="0"/>
              <a:t>Lorilu</a:t>
            </a:r>
            <a:r>
              <a:rPr lang="en-US" sz="1200" i="1" dirty="0" smtClean="0"/>
              <a:t> Music/ ASCAP</a:t>
            </a:r>
            <a:endParaRPr lang="en-US" sz="12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/>
              <a:t>na</a:t>
            </a:r>
            <a:r>
              <a:rPr lang="en-US" i="1" dirty="0"/>
              <a:t>, </a:t>
            </a:r>
            <a:r>
              <a:rPr lang="en-US" i="1" dirty="0" err="1"/>
              <a:t>na</a:t>
            </a:r>
            <a:r>
              <a:rPr lang="en-US" i="1" dirty="0"/>
              <a:t>,</a:t>
            </a:r>
            <a:br>
              <a:rPr lang="en-US" i="1" dirty="0"/>
            </a:br>
            <a:r>
              <a:rPr lang="en-US" i="1" dirty="0" err="1"/>
              <a:t>na</a:t>
            </a:r>
            <a:r>
              <a:rPr lang="en-US" i="1" dirty="0"/>
              <a:t>, </a:t>
            </a:r>
            <a:r>
              <a:rPr lang="en-US" i="1" dirty="0" err="1"/>
              <a:t>na</a:t>
            </a:r>
            <a:r>
              <a:rPr lang="en-US" i="1" dirty="0"/>
              <a:t>, </a:t>
            </a:r>
            <a:r>
              <a:rPr lang="en-US" i="1" dirty="0" err="1"/>
              <a:t>na</a:t>
            </a:r>
            <a:r>
              <a:rPr lang="en-US" i="1" dirty="0"/>
              <a:t>, </a:t>
            </a:r>
            <a:r>
              <a:rPr lang="en-US" i="1" dirty="0" err="1"/>
              <a:t>na</a:t>
            </a:r>
            <a:r>
              <a:rPr lang="en-US" i="1" dirty="0"/>
              <a:t>, </a:t>
            </a:r>
            <a:r>
              <a:rPr lang="en-US" i="1" dirty="0" err="1"/>
              <a:t>na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na</a:t>
            </a:r>
            <a:r>
              <a:rPr lang="en-US" i="1" dirty="0"/>
              <a:t>, </a:t>
            </a:r>
            <a:r>
              <a:rPr lang="en-US" i="1" dirty="0" err="1"/>
              <a:t>na</a:t>
            </a:r>
            <a:r>
              <a:rPr lang="en-US" i="1" dirty="0"/>
              <a:t> , </a:t>
            </a:r>
            <a:r>
              <a:rPr lang="en-US" i="1" dirty="0" err="1"/>
              <a:t>na</a:t>
            </a:r>
            <a:r>
              <a:rPr lang="en-US" i="1" dirty="0"/>
              <a:t>, </a:t>
            </a:r>
            <a:r>
              <a:rPr lang="en-US" i="1" dirty="0" err="1"/>
              <a:t>na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na</a:t>
            </a:r>
            <a:r>
              <a:rPr lang="en-US" i="1" dirty="0"/>
              <a:t>, </a:t>
            </a:r>
            <a:r>
              <a:rPr lang="en-US" i="1" dirty="0" err="1"/>
              <a:t>na</a:t>
            </a:r>
            <a:r>
              <a:rPr lang="en-US" i="1" dirty="0"/>
              <a:t> , </a:t>
            </a:r>
            <a:r>
              <a:rPr lang="en-US" i="1" dirty="0" err="1"/>
              <a:t>na</a:t>
            </a:r>
            <a:r>
              <a:rPr lang="en-US" i="1" dirty="0"/>
              <a:t>, </a:t>
            </a:r>
            <a:r>
              <a:rPr lang="en-US" i="1" dirty="0" err="1"/>
              <a:t>na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“Shout Out a Praise”   Nate Sabin/ </a:t>
            </a:r>
            <a:r>
              <a:rPr lang="en-US" sz="1200" i="1" dirty="0" err="1" smtClean="0"/>
              <a:t>Lorilu</a:t>
            </a:r>
            <a:r>
              <a:rPr lang="en-US" sz="1200" i="1" dirty="0" smtClean="0"/>
              <a:t> Music/ ASCAP</a:t>
            </a:r>
            <a:endParaRPr lang="en-US" sz="12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Shout </a:t>
            </a:r>
            <a:r>
              <a:rPr lang="en-US" dirty="0"/>
              <a:t>out a praise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Tear </a:t>
            </a:r>
            <a:r>
              <a:rPr lang="en-US" dirty="0"/>
              <a:t>down a wall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Mountains </a:t>
            </a:r>
            <a:r>
              <a:rPr lang="en-US" dirty="0"/>
              <a:t>will shake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Giants </a:t>
            </a:r>
            <a:r>
              <a:rPr lang="en-US" dirty="0"/>
              <a:t>will fall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“Shout Out a Praise”   Nate Sabin/ </a:t>
            </a:r>
            <a:r>
              <a:rPr lang="en-US" sz="1200" i="1" dirty="0" err="1" smtClean="0"/>
              <a:t>Lorilu</a:t>
            </a:r>
            <a:r>
              <a:rPr lang="en-US" sz="1200" i="1" dirty="0" smtClean="0"/>
              <a:t> Music/ ASCAP</a:t>
            </a:r>
            <a:endParaRPr lang="en-US" sz="1200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Lift </a:t>
            </a:r>
            <a:r>
              <a:rPr lang="en-US" dirty="0"/>
              <a:t>up your eyes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Look </a:t>
            </a:r>
            <a:r>
              <a:rPr lang="en-US" dirty="0"/>
              <a:t>up in faith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Our </a:t>
            </a:r>
            <a:r>
              <a:rPr lang="en-US" dirty="0"/>
              <a:t>god is alive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out a praise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“Shout Out a Praise”   Nate Sabin/ </a:t>
            </a:r>
            <a:r>
              <a:rPr lang="en-US" sz="1200" i="1" dirty="0" err="1" smtClean="0"/>
              <a:t>Lorilu</a:t>
            </a:r>
            <a:r>
              <a:rPr lang="en-US" sz="1200" i="1" dirty="0" smtClean="0"/>
              <a:t> Music/ ASCAP</a:t>
            </a:r>
            <a:endParaRPr lang="en-US" sz="1200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Shout </a:t>
            </a:r>
            <a:r>
              <a:rPr lang="en-US" dirty="0"/>
              <a:t>out a </a:t>
            </a:r>
            <a:r>
              <a:rPr lang="en-US" dirty="0" smtClean="0"/>
              <a:t>praise!</a:t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out a </a:t>
            </a:r>
            <a:r>
              <a:rPr lang="en-US" dirty="0" smtClean="0"/>
              <a:t>praise!</a:t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out a </a:t>
            </a:r>
            <a:r>
              <a:rPr lang="en-US" dirty="0" smtClean="0"/>
              <a:t>praise!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“Shout Out a Praise”   Nate Sabin/ </a:t>
            </a:r>
            <a:r>
              <a:rPr lang="en-US" sz="1200" i="1" dirty="0" err="1" smtClean="0"/>
              <a:t>Lorilu</a:t>
            </a:r>
            <a:r>
              <a:rPr lang="en-US" sz="1200" i="1" dirty="0" smtClean="0"/>
              <a:t> Music/ ASCAP</a:t>
            </a:r>
            <a:endParaRPr lang="en-US" sz="12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Shout</a:t>
            </a:r>
            <a:r>
              <a:rPr lang="en-US" dirty="0"/>
              <a:t>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your praises out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God’ll</a:t>
            </a:r>
            <a:r>
              <a:rPr lang="en-US" dirty="0" smtClean="0"/>
              <a:t> </a:t>
            </a:r>
            <a:r>
              <a:rPr lang="en-US" dirty="0"/>
              <a:t>make a way somehow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out a praise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“Shout Out a Praise”   Nate Sabin/ </a:t>
            </a:r>
            <a:r>
              <a:rPr lang="en-US" sz="1200" i="1" dirty="0" err="1" smtClean="0"/>
              <a:t>Lorilu</a:t>
            </a:r>
            <a:r>
              <a:rPr lang="en-US" sz="1200" i="1" dirty="0" smtClean="0"/>
              <a:t> Music/ ASCAP</a:t>
            </a:r>
            <a:endParaRPr lang="en-US" sz="12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Shout </a:t>
            </a:r>
            <a:r>
              <a:rPr lang="en-US" dirty="0"/>
              <a:t>out a praise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Tear </a:t>
            </a:r>
            <a:r>
              <a:rPr lang="en-US" dirty="0"/>
              <a:t>down a wall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Mountains </a:t>
            </a:r>
            <a:r>
              <a:rPr lang="en-US" dirty="0"/>
              <a:t>will shake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Giants </a:t>
            </a:r>
            <a:r>
              <a:rPr lang="en-US" dirty="0"/>
              <a:t>will fall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“Shout Out a Praise”   Nate Sabin/ </a:t>
            </a:r>
            <a:r>
              <a:rPr lang="en-US" sz="1200" i="1" dirty="0" err="1" smtClean="0"/>
              <a:t>Lorilu</a:t>
            </a:r>
            <a:r>
              <a:rPr lang="en-US" sz="1200" i="1" dirty="0" smtClean="0"/>
              <a:t> Music/ ASCAP</a:t>
            </a:r>
            <a:endParaRPr lang="en-US" sz="12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Lift </a:t>
            </a:r>
            <a:r>
              <a:rPr lang="en-US" dirty="0"/>
              <a:t>up your eyes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Look </a:t>
            </a:r>
            <a:r>
              <a:rPr lang="en-US" dirty="0"/>
              <a:t>up in faith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Our </a:t>
            </a:r>
            <a:r>
              <a:rPr lang="en-US" dirty="0"/>
              <a:t>god is alive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out a praise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“Shout Out a Praise”   Nate Sabin/ </a:t>
            </a:r>
            <a:r>
              <a:rPr lang="en-US" sz="1200" i="1" dirty="0" err="1" smtClean="0"/>
              <a:t>Lorilu</a:t>
            </a:r>
            <a:r>
              <a:rPr lang="en-US" sz="1200" i="1" dirty="0" smtClean="0"/>
              <a:t> Music/ ASCAP</a:t>
            </a:r>
            <a:endParaRPr lang="en-US" sz="12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Shout</a:t>
            </a:r>
            <a:r>
              <a:rPr lang="en-US" dirty="0"/>
              <a:t>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your praises out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‘til the walls come down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out a praise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“Shout Out a Praise”   Nate Sabin/ </a:t>
            </a:r>
            <a:r>
              <a:rPr lang="en-US" sz="1200" i="1" dirty="0" err="1" smtClean="0"/>
              <a:t>Lorilu</a:t>
            </a:r>
            <a:r>
              <a:rPr lang="en-US" sz="1200" i="1" dirty="0" smtClean="0"/>
              <a:t> Music/ ASCAP</a:t>
            </a:r>
            <a:endParaRPr lang="en-US" sz="12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Shout</a:t>
            </a:r>
            <a:r>
              <a:rPr lang="en-US" dirty="0"/>
              <a:t>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Shout a little louder now</a:t>
            </a:r>
            <a:br>
              <a:rPr lang="en-US" dirty="0" smtClean="0"/>
            </a:br>
            <a:r>
              <a:rPr lang="en-US" dirty="0" err="1" smtClean="0"/>
              <a:t>God’ll</a:t>
            </a:r>
            <a:r>
              <a:rPr lang="en-US" dirty="0" smtClean="0"/>
              <a:t> </a:t>
            </a:r>
            <a:r>
              <a:rPr lang="en-US" dirty="0"/>
              <a:t>make a way somehow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out a praise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“Shout Out a Praise”   Nate Sabin/ </a:t>
            </a:r>
            <a:r>
              <a:rPr lang="en-US" sz="1200" i="1" dirty="0" err="1" smtClean="0"/>
              <a:t>Lorilu</a:t>
            </a:r>
            <a:r>
              <a:rPr lang="en-US" sz="1200" i="1" dirty="0" smtClean="0"/>
              <a:t> Music/ ASCAP</a:t>
            </a:r>
            <a:endParaRPr lang="en-US" sz="12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Shout </a:t>
            </a:r>
            <a:r>
              <a:rPr lang="en-US" dirty="0"/>
              <a:t>out a praise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Tear </a:t>
            </a:r>
            <a:r>
              <a:rPr lang="en-US" dirty="0"/>
              <a:t>down a wall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Mountains </a:t>
            </a:r>
            <a:r>
              <a:rPr lang="en-US" dirty="0"/>
              <a:t>will shake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Giants </a:t>
            </a:r>
            <a:r>
              <a:rPr lang="en-US" dirty="0"/>
              <a:t>will fall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“Shout Out a Praise”   Nate Sabin/ </a:t>
            </a:r>
            <a:r>
              <a:rPr lang="en-US" sz="1200" i="1" dirty="0" err="1" smtClean="0"/>
              <a:t>Lorilu</a:t>
            </a:r>
            <a:r>
              <a:rPr lang="en-US" sz="1200" i="1" dirty="0" smtClean="0"/>
              <a:t> Music/ ASCAP</a:t>
            </a:r>
            <a:endParaRPr lang="en-US" sz="12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Lift </a:t>
            </a:r>
            <a:r>
              <a:rPr lang="en-US" dirty="0"/>
              <a:t>up your eyes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Look </a:t>
            </a:r>
            <a:r>
              <a:rPr lang="en-US" dirty="0"/>
              <a:t>up in faith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Our </a:t>
            </a:r>
            <a:r>
              <a:rPr lang="en-US" dirty="0"/>
              <a:t>god is alive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out a praise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“Shout Out a Praise”   Nate Sabin/ </a:t>
            </a:r>
            <a:r>
              <a:rPr lang="en-US" sz="1200" i="1" dirty="0" err="1" smtClean="0"/>
              <a:t>Lorilu</a:t>
            </a:r>
            <a:r>
              <a:rPr lang="en-US" sz="1200" i="1" dirty="0" smtClean="0"/>
              <a:t> Music/ ASCAP</a:t>
            </a:r>
            <a:endParaRPr lang="en-US" sz="12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Shout </a:t>
            </a:r>
            <a:r>
              <a:rPr lang="en-US" dirty="0"/>
              <a:t>out a </a:t>
            </a:r>
            <a:r>
              <a:rPr lang="en-US" dirty="0" smtClean="0"/>
              <a:t>praise!</a:t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out a </a:t>
            </a:r>
            <a:r>
              <a:rPr lang="en-US" dirty="0" smtClean="0"/>
              <a:t>praise!</a:t>
            </a:r>
            <a:br>
              <a:rPr lang="en-US" dirty="0" smtClean="0"/>
            </a:br>
            <a:r>
              <a:rPr lang="en-US" dirty="0" smtClean="0"/>
              <a:t>Shout </a:t>
            </a:r>
            <a:r>
              <a:rPr lang="en-US" dirty="0"/>
              <a:t>out a </a:t>
            </a:r>
            <a:r>
              <a:rPr lang="en-US" dirty="0" smtClean="0"/>
              <a:t>praise!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“Shout Out a Praise”   Nate Sabin/ </a:t>
            </a:r>
            <a:r>
              <a:rPr lang="en-US" sz="1200" i="1" dirty="0" err="1" smtClean="0"/>
              <a:t>Lorilu</a:t>
            </a:r>
            <a:r>
              <a:rPr lang="en-US" sz="1200" i="1" dirty="0" smtClean="0"/>
              <a:t> Music/ ASCAP</a:t>
            </a:r>
            <a:endParaRPr lang="en-US" sz="12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596</Words>
  <Application>Microsoft Macintosh PowerPoint</Application>
  <PresentationFormat>On-screen Show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Shout! Shout your praises out Shout ‘til the walls come down Shout out a praise </vt:lpstr>
      <vt:lpstr>Shout! Shout your praises out God’ll make a way somehow Shout out a praise</vt:lpstr>
      <vt:lpstr>Shout out a praise Tear down a wall Mountains will shake Giants will fall</vt:lpstr>
      <vt:lpstr>Lift up your eyes Look up in faith Our god is alive Shout out a praise</vt:lpstr>
      <vt:lpstr>Shout! Shout your praises out Shout ‘til the walls come down Shout out a praise </vt:lpstr>
      <vt:lpstr>Shout! Shout a little louder now God’ll make a way somehow Shout out a praise</vt:lpstr>
      <vt:lpstr>Shout out a praise Tear down a wall Mountains will shake Giants will fall</vt:lpstr>
      <vt:lpstr>Lift up your eyes Look up in faith Our god is alive Shout out a praise</vt:lpstr>
      <vt:lpstr>Shout out a praise! Shout out a praise! Shout out a praise!</vt:lpstr>
      <vt:lpstr>Shout to the north  Shout! Shout to the south Shout! Shout to the lord Shout! Shout ‘til the walls come down</vt:lpstr>
      <vt:lpstr>Shout to the east Shout! Shout to the west Shout! A little louder now Shout! Shout ‘til the walls come down</vt:lpstr>
      <vt:lpstr>Shout to the north  Shout! Shout to the south Shout! Shout to the lord Shout! Shout ‘til the walls come down</vt:lpstr>
      <vt:lpstr>Shout to the east Shout! Shout to the west Shout! A little louder now Shout! Shout ‘til the walls come down</vt:lpstr>
      <vt:lpstr>na, na, na, na, na, na, na na, na , na, na na, na , na, na</vt:lpstr>
      <vt:lpstr>Shout out a praise Tear down a wall Mountains will shake Giants will fall</vt:lpstr>
      <vt:lpstr>Lift up your eyes Look up in faith Our god is alive Shout out a praise</vt:lpstr>
      <vt:lpstr>Shout out a praise! Shout out a praise! Shout out a praise!</vt:lpstr>
    </vt:vector>
  </TitlesOfParts>
  <Company>OrvilleAnne Productions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Shout! Shout your praises out Shout ‘til the walls come down Shout out a praise </dc:title>
  <dc:creator>Nate Sabin</dc:creator>
  <cp:lastModifiedBy>Nate Sabin</cp:lastModifiedBy>
  <cp:revision>4</cp:revision>
  <dcterms:created xsi:type="dcterms:W3CDTF">2010-07-23T19:49:38Z</dcterms:created>
  <dcterms:modified xsi:type="dcterms:W3CDTF">2010-07-23T19:49:44Z</dcterms:modified>
</cp:coreProperties>
</file>