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sldIdLst>
    <p:sldId id="295" r:id="rId2"/>
    <p:sldId id="309" r:id="rId3"/>
    <p:sldId id="310" r:id="rId4"/>
    <p:sldId id="311" r:id="rId5"/>
    <p:sldId id="312" r:id="rId6"/>
    <p:sldId id="313" r:id="rId7"/>
    <p:sldId id="314" r:id="rId8"/>
    <p:sldId id="316" r:id="rId9"/>
    <p:sldId id="317" r:id="rId10"/>
    <p:sldId id="318" r:id="rId11"/>
    <p:sldId id="315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9" r:id="rId20"/>
    <p:sldId id="326" r:id="rId21"/>
    <p:sldId id="327" r:id="rId22"/>
    <p:sldId id="328" r:id="rId23"/>
    <p:sldId id="330" r:id="rId24"/>
    <p:sldId id="331" r:id="rId25"/>
    <p:sldId id="332" r:id="rId26"/>
    <p:sldId id="333" r:id="rId2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92" d="100"/>
          <a:sy n="92" d="100"/>
        </p:scale>
        <p:origin x="-12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F8BEE-DD04-824C-9464-35DAB56EC53E}" type="datetimeFigureOut">
              <a:rPr lang="en-US"/>
              <a:pPr>
                <a:defRPr/>
              </a:pPr>
              <a:t>3/29/12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93447-6CB6-CC4F-891D-D6BC8A495E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69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01482-44D9-3A45-B74A-9D74BDB3C884}" type="datetimeFigureOut">
              <a:rPr lang="en-US"/>
              <a:pPr>
                <a:defRPr/>
              </a:pPr>
              <a:t>3/29/12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DC59C-F611-A84C-BECE-18FD8BDFD8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57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DEDAF-6082-7A4C-BACC-4FB368A1755C}" type="datetimeFigureOut">
              <a:rPr lang="en-US"/>
              <a:pPr>
                <a:defRPr/>
              </a:pPr>
              <a:t>3/29/12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C309E-7B5B-7F47-B94A-0CE7BC9397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21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D28D-BD72-5142-9F3C-B05C8BD00AD0}" type="datetimeFigureOut">
              <a:rPr lang="en-US"/>
              <a:pPr>
                <a:defRPr/>
              </a:pPr>
              <a:t>3/29/12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4CFB8-12D6-F643-A966-D9A6C49DB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0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9854A-9DA3-DF4E-88D2-67EA3580E4F4}" type="datetimeFigureOut">
              <a:rPr lang="en-US"/>
              <a:pPr>
                <a:defRPr/>
              </a:pPr>
              <a:t>3/29/12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70E80-8B8B-3643-BF5D-617283C3A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01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525AA-16A2-B847-A228-D93D6B096DFC}" type="datetimeFigureOut">
              <a:rPr lang="en-US"/>
              <a:pPr>
                <a:defRPr/>
              </a:pPr>
              <a:t>3/29/12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97589-244A-7E4C-A560-2A935E79F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583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C7AED-29C0-3F44-8878-8EB68F47B24A}" type="datetimeFigureOut">
              <a:rPr lang="en-US"/>
              <a:pPr>
                <a:defRPr/>
              </a:pPr>
              <a:t>3/29/12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89B51-088B-234B-83E2-54E1026BB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162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C1AEE-2B5E-8A48-82BC-715C9C3F4275}" type="datetimeFigureOut">
              <a:rPr lang="en-US"/>
              <a:pPr>
                <a:defRPr/>
              </a:pPr>
              <a:t>3/29/12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C643A-3033-ED47-B05C-A92DD2558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11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21A7D-1118-404F-B47C-59132EE91F0E}" type="datetimeFigureOut">
              <a:rPr lang="en-US"/>
              <a:pPr>
                <a:defRPr/>
              </a:pPr>
              <a:t>3/29/12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067D5-EEEA-714B-836A-4DEB9CDD4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697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1C142-7000-E74F-AF2A-1017AA3B46CC}" type="datetimeFigureOut">
              <a:rPr lang="en-US"/>
              <a:pPr>
                <a:defRPr/>
              </a:pPr>
              <a:t>3/29/12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15D56-AFEC-144D-837C-7AA886736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463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E72A4-76CA-8047-B55A-48AE4D3DBD1D}" type="datetimeFigureOut">
              <a:rPr lang="en-US"/>
              <a:pPr>
                <a:defRPr/>
              </a:pPr>
              <a:t>3/29/12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AB872-A158-564F-90C3-E7A4473B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442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4F3053A-F04A-3445-900A-B29A2958C898}" type="datetimeFigureOut">
              <a:rPr lang="en-US"/>
              <a:pPr>
                <a:defRPr/>
              </a:pPr>
              <a:t>3/29/12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B51D44F-7DE6-2149-BCFA-ABB73F0BD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057399"/>
          </a:xfrm>
        </p:spPr>
        <p:txBody>
          <a:bodyPr/>
          <a:lstStyle/>
          <a:p>
            <a:r>
              <a:rPr lang="en-US" b="0" i="0" u="none" strike="noStrike" baseline="0" dirty="0" smtClean="0">
                <a:latin typeface="Skia"/>
              </a:rPr>
              <a:t>We are all heirs </a:t>
            </a:r>
            <a:br>
              <a:rPr lang="en-US" b="0" i="0" u="none" strike="noStrike" baseline="0" dirty="0" smtClean="0">
                <a:latin typeface="Skia"/>
              </a:rPr>
            </a:br>
            <a:r>
              <a:rPr lang="en-US" b="0" i="0" u="none" strike="noStrike" baseline="0" dirty="0" smtClean="0">
                <a:latin typeface="Skia"/>
              </a:rPr>
              <a:t>to an infinite fortune</a:t>
            </a:r>
            <a:endParaRPr lang="en-US" b="0" i="0" u="none" strike="noStrike" baseline="0" dirty="0" smtClean="0">
              <a:latin typeface="Ski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457200"/>
          </a:xfrm>
        </p:spPr>
        <p:txBody>
          <a:bodyPr rtlCol="0">
            <a:normAutofit/>
          </a:bodyPr>
          <a:lstStyle/>
          <a:p>
            <a:r>
              <a:rPr lang="en-US" sz="1200" i="1" dirty="0" smtClean="0">
                <a:ea typeface="+mn-ea"/>
                <a:cs typeface="+mn-cs"/>
              </a:rPr>
              <a:t>“Praise Nation” </a:t>
            </a:r>
            <a:r>
              <a:rPr lang="en-US" sz="1200" i="1" dirty="0"/>
              <a:t>© 2011 Nate Sabin / </a:t>
            </a:r>
            <a:r>
              <a:rPr lang="en-US" sz="1200" i="1" dirty="0" err="1"/>
              <a:t>Lorilu</a:t>
            </a:r>
            <a:r>
              <a:rPr lang="en-US" sz="1200" i="1" dirty="0"/>
              <a:t> Music / </a:t>
            </a:r>
            <a:r>
              <a:rPr lang="en-US" sz="1200" i="1" dirty="0" smtClean="0"/>
              <a:t>ASCAP</a:t>
            </a:r>
            <a:endParaRPr lang="en-US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057399"/>
          </a:xfrm>
        </p:spPr>
        <p:txBody>
          <a:bodyPr/>
          <a:lstStyle/>
          <a:p>
            <a:r>
              <a:rPr lang="en-US" dirty="0" smtClean="0"/>
              <a:t>Traded </a:t>
            </a:r>
            <a:r>
              <a:rPr lang="en-US" dirty="0"/>
              <a:t>old rags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/>
              <a:t>a wardrobe of praises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457200"/>
          </a:xfrm>
        </p:spPr>
        <p:txBody>
          <a:bodyPr rtlCol="0">
            <a:normAutofit/>
          </a:bodyPr>
          <a:lstStyle/>
          <a:p>
            <a:r>
              <a:rPr lang="en-US" sz="1200" i="1" dirty="0" smtClean="0">
                <a:ea typeface="+mn-ea"/>
                <a:cs typeface="+mn-cs"/>
              </a:rPr>
              <a:t>“Praise Nation” </a:t>
            </a:r>
            <a:r>
              <a:rPr lang="en-US" sz="1200" i="1" dirty="0"/>
              <a:t>© 2011 Nate Sabin / </a:t>
            </a:r>
            <a:r>
              <a:rPr lang="en-US" sz="1200" i="1" dirty="0" err="1"/>
              <a:t>Lorilu</a:t>
            </a:r>
            <a:r>
              <a:rPr lang="en-US" sz="1200" i="1" dirty="0"/>
              <a:t> Music / </a:t>
            </a:r>
            <a:r>
              <a:rPr lang="en-US" sz="1200" i="1" dirty="0" smtClean="0"/>
              <a:t>ASCAP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90090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057399"/>
          </a:xfrm>
        </p:spPr>
        <p:txBody>
          <a:bodyPr/>
          <a:lstStyle/>
          <a:p>
            <a:r>
              <a:rPr lang="en-US" dirty="0" smtClean="0"/>
              <a:t>Walked </a:t>
            </a:r>
            <a:r>
              <a:rPr lang="en-US" dirty="0"/>
              <a:t>out of darkness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into </a:t>
            </a:r>
            <a:r>
              <a:rPr lang="en-US" dirty="0"/>
              <a:t>radiant light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457200"/>
          </a:xfrm>
        </p:spPr>
        <p:txBody>
          <a:bodyPr rtlCol="0">
            <a:normAutofit/>
          </a:bodyPr>
          <a:lstStyle/>
          <a:p>
            <a:r>
              <a:rPr lang="en-US" sz="1200" i="1" dirty="0" smtClean="0">
                <a:ea typeface="+mn-ea"/>
                <a:cs typeface="+mn-cs"/>
              </a:rPr>
              <a:t>“Praise Nation” </a:t>
            </a:r>
            <a:r>
              <a:rPr lang="en-US" sz="1200" i="1" dirty="0"/>
              <a:t>© 2011 Nate Sabin / </a:t>
            </a:r>
            <a:r>
              <a:rPr lang="en-US" sz="1200" i="1" dirty="0" err="1"/>
              <a:t>Lorilu</a:t>
            </a:r>
            <a:r>
              <a:rPr lang="en-US" sz="1200" i="1" dirty="0"/>
              <a:t> Music / </a:t>
            </a:r>
            <a:r>
              <a:rPr lang="en-US" sz="1200" i="1" dirty="0" smtClean="0"/>
              <a:t>ASCAP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4368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057399"/>
          </a:xfrm>
        </p:spPr>
        <p:txBody>
          <a:bodyPr/>
          <a:lstStyle/>
          <a:p>
            <a:r>
              <a:rPr lang="en-US" dirty="0" smtClean="0"/>
              <a:t>Lifted </a:t>
            </a:r>
            <a:r>
              <a:rPr lang="en-US" dirty="0"/>
              <a:t>by forgiveness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into </a:t>
            </a:r>
            <a:r>
              <a:rPr lang="en-US" dirty="0"/>
              <a:t>heavenly places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457200"/>
          </a:xfrm>
        </p:spPr>
        <p:txBody>
          <a:bodyPr rtlCol="0">
            <a:normAutofit/>
          </a:bodyPr>
          <a:lstStyle/>
          <a:p>
            <a:r>
              <a:rPr lang="en-US" sz="1200" i="1" dirty="0" smtClean="0">
                <a:ea typeface="+mn-ea"/>
                <a:cs typeface="+mn-cs"/>
              </a:rPr>
              <a:t>“Praise Nation” </a:t>
            </a:r>
            <a:r>
              <a:rPr lang="en-US" sz="1200" i="1" dirty="0"/>
              <a:t>© 2011 Nate Sabin / </a:t>
            </a:r>
            <a:r>
              <a:rPr lang="en-US" sz="1200" i="1" dirty="0" err="1"/>
              <a:t>Lorilu</a:t>
            </a:r>
            <a:r>
              <a:rPr lang="en-US" sz="1200" i="1" dirty="0"/>
              <a:t> Music / </a:t>
            </a:r>
            <a:r>
              <a:rPr lang="en-US" sz="1200" i="1" dirty="0" smtClean="0"/>
              <a:t>ASCAP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1102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057399"/>
          </a:xfrm>
        </p:spPr>
        <p:txBody>
          <a:bodyPr/>
          <a:lstStyle/>
          <a:p>
            <a:r>
              <a:rPr lang="en-US" dirty="0" smtClean="0"/>
              <a:t>We’re </a:t>
            </a:r>
            <a:r>
              <a:rPr lang="en-US" dirty="0"/>
              <a:t>born again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the image of </a:t>
            </a:r>
            <a:r>
              <a:rPr lang="en-US" dirty="0" smtClean="0"/>
              <a:t>Christ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457200"/>
          </a:xfrm>
        </p:spPr>
        <p:txBody>
          <a:bodyPr rtlCol="0">
            <a:normAutofit/>
          </a:bodyPr>
          <a:lstStyle/>
          <a:p>
            <a:r>
              <a:rPr lang="en-US" sz="1200" i="1" dirty="0" smtClean="0">
                <a:ea typeface="+mn-ea"/>
                <a:cs typeface="+mn-cs"/>
              </a:rPr>
              <a:t>“Praise Nation” </a:t>
            </a:r>
            <a:r>
              <a:rPr lang="en-US" sz="1200" i="1" dirty="0"/>
              <a:t>© 2011 Nate Sabin / </a:t>
            </a:r>
            <a:r>
              <a:rPr lang="en-US" sz="1200" i="1" dirty="0" err="1"/>
              <a:t>Lorilu</a:t>
            </a:r>
            <a:r>
              <a:rPr lang="en-US" sz="1200" i="1" dirty="0"/>
              <a:t> Music / </a:t>
            </a:r>
            <a:r>
              <a:rPr lang="en-US" sz="1200" i="1" dirty="0" smtClean="0"/>
              <a:t>ASCAP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998562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057399"/>
          </a:xfrm>
        </p:spPr>
        <p:txBody>
          <a:bodyPr/>
          <a:lstStyle/>
          <a:p>
            <a:r>
              <a:rPr lang="en-US" dirty="0" smtClean="0"/>
              <a:t>It’s </a:t>
            </a:r>
            <a:r>
              <a:rPr lang="en-US" dirty="0"/>
              <a:t>in our blood</a:t>
            </a:r>
            <a:br>
              <a:rPr lang="en-US" dirty="0"/>
            </a:br>
            <a:r>
              <a:rPr lang="en-US" dirty="0" smtClean="0"/>
              <a:t>It’s </a:t>
            </a:r>
            <a:r>
              <a:rPr lang="en-US" dirty="0"/>
              <a:t>in our hearts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457200"/>
          </a:xfrm>
        </p:spPr>
        <p:txBody>
          <a:bodyPr rtlCol="0">
            <a:normAutofit/>
          </a:bodyPr>
          <a:lstStyle/>
          <a:p>
            <a:r>
              <a:rPr lang="en-US" sz="1200" i="1" dirty="0" smtClean="0">
                <a:ea typeface="+mn-ea"/>
                <a:cs typeface="+mn-cs"/>
              </a:rPr>
              <a:t>“Praise Nation” </a:t>
            </a:r>
            <a:r>
              <a:rPr lang="en-US" sz="1200" i="1" dirty="0"/>
              <a:t>© 2011 Nate Sabin / </a:t>
            </a:r>
            <a:r>
              <a:rPr lang="en-US" sz="1200" i="1" dirty="0" err="1"/>
              <a:t>Lorilu</a:t>
            </a:r>
            <a:r>
              <a:rPr lang="en-US" sz="1200" i="1" dirty="0"/>
              <a:t> Music / </a:t>
            </a:r>
            <a:r>
              <a:rPr lang="en-US" sz="1200" i="1" dirty="0" smtClean="0"/>
              <a:t>ASCAP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61072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057399"/>
          </a:xfrm>
        </p:spPr>
        <p:txBody>
          <a:bodyPr/>
          <a:lstStyle/>
          <a:p>
            <a:r>
              <a:rPr lang="en-US" dirty="0" smtClean="0"/>
              <a:t>It’s </a:t>
            </a:r>
            <a:r>
              <a:rPr lang="en-US" dirty="0"/>
              <a:t>why we live</a:t>
            </a:r>
            <a:br>
              <a:rPr lang="en-US" dirty="0"/>
            </a:br>
            <a:r>
              <a:rPr lang="en-US" dirty="0" smtClean="0"/>
              <a:t>It’s </a:t>
            </a:r>
            <a:r>
              <a:rPr lang="en-US" dirty="0"/>
              <a:t>who we are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457200"/>
          </a:xfrm>
        </p:spPr>
        <p:txBody>
          <a:bodyPr rtlCol="0">
            <a:normAutofit/>
          </a:bodyPr>
          <a:lstStyle/>
          <a:p>
            <a:r>
              <a:rPr lang="en-US" sz="1200" i="1" dirty="0" smtClean="0">
                <a:ea typeface="+mn-ea"/>
                <a:cs typeface="+mn-cs"/>
              </a:rPr>
              <a:t>“Praise Nation” </a:t>
            </a:r>
            <a:r>
              <a:rPr lang="en-US" sz="1200" i="1" dirty="0"/>
              <a:t>© 2011 Nate Sabin / </a:t>
            </a:r>
            <a:r>
              <a:rPr lang="en-US" sz="1200" i="1" dirty="0" err="1"/>
              <a:t>Lorilu</a:t>
            </a:r>
            <a:r>
              <a:rPr lang="en-US" sz="1200" i="1" dirty="0"/>
              <a:t> Music / </a:t>
            </a:r>
            <a:r>
              <a:rPr lang="en-US" sz="1200" i="1" dirty="0" smtClean="0"/>
              <a:t>ASCAP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463615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057399"/>
          </a:xfrm>
        </p:spPr>
        <p:txBody>
          <a:bodyPr/>
          <a:lstStyle/>
          <a:p>
            <a:r>
              <a:rPr lang="en-US" dirty="0" smtClean="0"/>
              <a:t>Praise 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457200"/>
          </a:xfrm>
        </p:spPr>
        <p:txBody>
          <a:bodyPr rtlCol="0">
            <a:normAutofit/>
          </a:bodyPr>
          <a:lstStyle/>
          <a:p>
            <a:r>
              <a:rPr lang="en-US" sz="1200" i="1" dirty="0" smtClean="0">
                <a:ea typeface="+mn-ea"/>
                <a:cs typeface="+mn-cs"/>
              </a:rPr>
              <a:t>“Praise Nation” </a:t>
            </a:r>
            <a:r>
              <a:rPr lang="en-US" sz="1200" i="1" dirty="0"/>
              <a:t>© 2011 Nate Sabin / </a:t>
            </a:r>
            <a:r>
              <a:rPr lang="en-US" sz="1200" i="1" dirty="0" err="1"/>
              <a:t>Lorilu</a:t>
            </a:r>
            <a:r>
              <a:rPr lang="en-US" sz="1200" i="1" dirty="0"/>
              <a:t> Music / </a:t>
            </a:r>
            <a:r>
              <a:rPr lang="en-US" sz="1200" i="1" dirty="0" smtClean="0"/>
              <a:t>ASCAP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17352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057399"/>
          </a:xfrm>
        </p:spPr>
        <p:txBody>
          <a:bodyPr/>
          <a:lstStyle/>
          <a:p>
            <a:r>
              <a:rPr lang="en-US" dirty="0" smtClean="0"/>
              <a:t>Praise 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457200"/>
          </a:xfrm>
        </p:spPr>
        <p:txBody>
          <a:bodyPr rtlCol="0">
            <a:normAutofit/>
          </a:bodyPr>
          <a:lstStyle/>
          <a:p>
            <a:r>
              <a:rPr lang="en-US" sz="1200" i="1" dirty="0" smtClean="0">
                <a:ea typeface="+mn-ea"/>
                <a:cs typeface="+mn-cs"/>
              </a:rPr>
              <a:t>“Praise Nation” </a:t>
            </a:r>
            <a:r>
              <a:rPr lang="en-US" sz="1200" i="1" dirty="0"/>
              <a:t>© 2011 Nate Sabin / </a:t>
            </a:r>
            <a:r>
              <a:rPr lang="en-US" sz="1200" i="1" dirty="0" err="1"/>
              <a:t>Lorilu</a:t>
            </a:r>
            <a:r>
              <a:rPr lang="en-US" sz="1200" i="1" dirty="0"/>
              <a:t> Music / </a:t>
            </a:r>
            <a:r>
              <a:rPr lang="en-US" sz="1200" i="1" dirty="0" smtClean="0"/>
              <a:t>ASCAP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723143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057399"/>
          </a:xfrm>
        </p:spPr>
        <p:txBody>
          <a:bodyPr/>
          <a:lstStyle/>
          <a:p>
            <a:r>
              <a:rPr lang="en-US" dirty="0" smtClean="0"/>
              <a:t>Praise Nation</a:t>
            </a:r>
            <a:br>
              <a:rPr lang="en-US" dirty="0" smtClean="0"/>
            </a:br>
            <a:r>
              <a:rPr lang="en-US" dirty="0" smtClean="0"/>
              <a:t>Chosen </a:t>
            </a:r>
            <a:r>
              <a:rPr lang="en-US" dirty="0"/>
              <a:t>generation</a:t>
            </a:r>
            <a:br>
              <a:rPr lang="en-US" dirty="0"/>
            </a:br>
            <a:r>
              <a:rPr lang="en-US" dirty="0" smtClean="0"/>
              <a:t>New </a:t>
            </a:r>
            <a:r>
              <a:rPr lang="en-US" dirty="0"/>
              <a:t>creation in Christ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457200"/>
          </a:xfrm>
        </p:spPr>
        <p:txBody>
          <a:bodyPr rtlCol="0">
            <a:normAutofit/>
          </a:bodyPr>
          <a:lstStyle/>
          <a:p>
            <a:r>
              <a:rPr lang="en-US" sz="1200" i="1" dirty="0" smtClean="0">
                <a:ea typeface="+mn-ea"/>
                <a:cs typeface="+mn-cs"/>
              </a:rPr>
              <a:t>“Praise Nation” </a:t>
            </a:r>
            <a:r>
              <a:rPr lang="en-US" sz="1200" i="1" dirty="0"/>
              <a:t>© 2011 Nate Sabin / </a:t>
            </a:r>
            <a:r>
              <a:rPr lang="en-US" sz="1200" i="1" dirty="0" err="1"/>
              <a:t>Lorilu</a:t>
            </a:r>
            <a:r>
              <a:rPr lang="en-US" sz="1200" i="1" dirty="0"/>
              <a:t> Music / </a:t>
            </a:r>
            <a:r>
              <a:rPr lang="en-US" sz="1200" i="1" dirty="0" smtClean="0"/>
              <a:t>ASCAP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598006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057399"/>
          </a:xfrm>
        </p:spPr>
        <p:txBody>
          <a:bodyPr/>
          <a:lstStyle/>
          <a:p>
            <a:r>
              <a:rPr lang="en-US" dirty="0" smtClean="0"/>
              <a:t>Praise Nation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Chosen </a:t>
            </a:r>
            <a:r>
              <a:rPr lang="en-US" dirty="0"/>
              <a:t>generation</a:t>
            </a:r>
            <a:br>
              <a:rPr lang="en-US" dirty="0"/>
            </a:br>
            <a:r>
              <a:rPr lang="en-US" dirty="0" smtClean="0"/>
              <a:t>New </a:t>
            </a:r>
            <a:r>
              <a:rPr lang="en-US" dirty="0"/>
              <a:t>creation in Christ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457200"/>
          </a:xfrm>
        </p:spPr>
        <p:txBody>
          <a:bodyPr rtlCol="0">
            <a:normAutofit/>
          </a:bodyPr>
          <a:lstStyle/>
          <a:p>
            <a:r>
              <a:rPr lang="en-US" sz="1200" i="1" dirty="0" smtClean="0">
                <a:ea typeface="+mn-ea"/>
                <a:cs typeface="+mn-cs"/>
              </a:rPr>
              <a:t>“Praise Nation” </a:t>
            </a:r>
            <a:r>
              <a:rPr lang="en-US" sz="1200" i="1" dirty="0"/>
              <a:t>© 2011 Nate Sabin / </a:t>
            </a:r>
            <a:r>
              <a:rPr lang="en-US" sz="1200" i="1" dirty="0" err="1"/>
              <a:t>Lorilu</a:t>
            </a:r>
            <a:r>
              <a:rPr lang="en-US" sz="1200" i="1" dirty="0"/>
              <a:t> Music / </a:t>
            </a:r>
            <a:r>
              <a:rPr lang="en-US" sz="1200" i="1" dirty="0" smtClean="0"/>
              <a:t>ASCAP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84973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057399"/>
          </a:xfrm>
        </p:spPr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ith </a:t>
            </a:r>
            <a:r>
              <a:rPr lang="en-US" dirty="0"/>
              <a:t>all the privileges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royal blood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457200"/>
          </a:xfrm>
        </p:spPr>
        <p:txBody>
          <a:bodyPr rtlCol="0">
            <a:normAutofit/>
          </a:bodyPr>
          <a:lstStyle/>
          <a:p>
            <a:r>
              <a:rPr lang="en-US" sz="1200" i="1" dirty="0" smtClean="0">
                <a:ea typeface="+mn-ea"/>
                <a:cs typeface="+mn-cs"/>
              </a:rPr>
              <a:t>“Praise Nation” </a:t>
            </a:r>
            <a:r>
              <a:rPr lang="en-US" sz="1200" i="1" dirty="0"/>
              <a:t>© 2011 Nate Sabin / </a:t>
            </a:r>
            <a:r>
              <a:rPr lang="en-US" sz="1200" i="1" dirty="0" err="1"/>
              <a:t>Lorilu</a:t>
            </a:r>
            <a:r>
              <a:rPr lang="en-US" sz="1200" i="1" dirty="0"/>
              <a:t> Music / </a:t>
            </a:r>
            <a:r>
              <a:rPr lang="en-US" sz="1200" i="1" dirty="0" smtClean="0"/>
              <a:t>ASCAP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776368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057399"/>
          </a:xfrm>
        </p:spPr>
        <p:txBody>
          <a:bodyPr/>
          <a:lstStyle/>
          <a:p>
            <a:r>
              <a:rPr lang="en-US" i="1" dirty="0" smtClean="0"/>
              <a:t>Chosen </a:t>
            </a:r>
            <a:r>
              <a:rPr lang="en-US" i="1" dirty="0"/>
              <a:t>people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 smtClean="0"/>
              <a:t>Royal </a:t>
            </a:r>
            <a:r>
              <a:rPr lang="en-US" i="1" dirty="0"/>
              <a:t>priesthood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457200"/>
          </a:xfrm>
        </p:spPr>
        <p:txBody>
          <a:bodyPr rtlCol="0">
            <a:normAutofit/>
          </a:bodyPr>
          <a:lstStyle/>
          <a:p>
            <a:r>
              <a:rPr lang="en-US" sz="1200" i="1" dirty="0" smtClean="0">
                <a:ea typeface="+mn-ea"/>
                <a:cs typeface="+mn-cs"/>
              </a:rPr>
              <a:t>“Praise Nation” </a:t>
            </a:r>
            <a:r>
              <a:rPr lang="en-US" sz="1200" i="1" dirty="0"/>
              <a:t>© 2011 Nate Sabin / </a:t>
            </a:r>
            <a:r>
              <a:rPr lang="en-US" sz="1200" i="1" dirty="0" err="1"/>
              <a:t>Lorilu</a:t>
            </a:r>
            <a:r>
              <a:rPr lang="en-US" sz="1200" i="1" dirty="0"/>
              <a:t> Music / </a:t>
            </a:r>
            <a:r>
              <a:rPr lang="en-US" sz="1200" i="1" dirty="0" smtClean="0"/>
              <a:t>ASCAP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146565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057399"/>
          </a:xfrm>
        </p:spPr>
        <p:txBody>
          <a:bodyPr/>
          <a:lstStyle/>
          <a:p>
            <a:r>
              <a:rPr lang="en-US" i="1" dirty="0" smtClean="0"/>
              <a:t>Holy </a:t>
            </a:r>
            <a:r>
              <a:rPr lang="en-US" i="1" dirty="0"/>
              <a:t>nation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 smtClean="0"/>
              <a:t>Called </a:t>
            </a:r>
            <a:r>
              <a:rPr lang="en-US" i="1" dirty="0"/>
              <a:t>by </a:t>
            </a:r>
            <a:r>
              <a:rPr lang="en-US" i="1" dirty="0" smtClean="0"/>
              <a:t>God</a:t>
            </a:r>
            <a:br>
              <a:rPr lang="en-US" i="1" dirty="0" smtClean="0"/>
            </a:br>
            <a:r>
              <a:rPr lang="en-US" i="1" dirty="0" smtClean="0"/>
              <a:t>by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457200"/>
          </a:xfrm>
        </p:spPr>
        <p:txBody>
          <a:bodyPr rtlCol="0">
            <a:normAutofit/>
          </a:bodyPr>
          <a:lstStyle/>
          <a:p>
            <a:r>
              <a:rPr lang="en-US" sz="1200" i="1" dirty="0" smtClean="0">
                <a:ea typeface="+mn-ea"/>
                <a:cs typeface="+mn-cs"/>
              </a:rPr>
              <a:t>“Praise Nation” </a:t>
            </a:r>
            <a:r>
              <a:rPr lang="en-US" sz="1200" i="1" dirty="0"/>
              <a:t>© 2011 Nate Sabin / </a:t>
            </a:r>
            <a:r>
              <a:rPr lang="en-US" sz="1200" i="1" dirty="0" err="1"/>
              <a:t>Lorilu</a:t>
            </a:r>
            <a:r>
              <a:rPr lang="en-US" sz="1200" i="1" dirty="0"/>
              <a:t> Music / </a:t>
            </a:r>
            <a:r>
              <a:rPr lang="en-US" sz="1200" i="1" dirty="0" smtClean="0"/>
              <a:t>ASCAP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329752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057399"/>
          </a:xfrm>
        </p:spPr>
        <p:txBody>
          <a:bodyPr/>
          <a:lstStyle/>
          <a:p>
            <a:r>
              <a:rPr lang="en-US" dirty="0" smtClean="0"/>
              <a:t>We </a:t>
            </a:r>
            <a:r>
              <a:rPr lang="en-US" dirty="0"/>
              <a:t>live to praise</a:t>
            </a:r>
            <a:br>
              <a:rPr lang="en-US" dirty="0"/>
            </a:br>
            <a:r>
              <a:rPr lang="en-US" dirty="0" smtClean="0"/>
              <a:t>We </a:t>
            </a:r>
            <a:r>
              <a:rPr lang="en-US" dirty="0"/>
              <a:t>love to </a:t>
            </a:r>
            <a:r>
              <a:rPr lang="en-US" dirty="0" smtClean="0"/>
              <a:t>praise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457200"/>
          </a:xfrm>
        </p:spPr>
        <p:txBody>
          <a:bodyPr rtlCol="0">
            <a:normAutofit/>
          </a:bodyPr>
          <a:lstStyle/>
          <a:p>
            <a:r>
              <a:rPr lang="en-US" sz="1200" i="1" dirty="0" smtClean="0">
                <a:ea typeface="+mn-ea"/>
                <a:cs typeface="+mn-cs"/>
              </a:rPr>
              <a:t>“Praise Nation” </a:t>
            </a:r>
            <a:r>
              <a:rPr lang="en-US" sz="1200" i="1" dirty="0"/>
              <a:t>© 2011 Nate Sabin / </a:t>
            </a:r>
            <a:r>
              <a:rPr lang="en-US" sz="1200" i="1" dirty="0" err="1"/>
              <a:t>Lorilu</a:t>
            </a:r>
            <a:r>
              <a:rPr lang="en-US" sz="1200" i="1" dirty="0"/>
              <a:t> Music / </a:t>
            </a:r>
            <a:r>
              <a:rPr lang="en-US" sz="1200" i="1" dirty="0" smtClean="0"/>
              <a:t>ASCAP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739408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057399"/>
          </a:xfrm>
        </p:spPr>
        <p:txBody>
          <a:bodyPr/>
          <a:lstStyle/>
          <a:p>
            <a:r>
              <a:rPr lang="en-US" dirty="0" smtClean="0"/>
              <a:t>We are a praise</a:t>
            </a:r>
            <a:br>
              <a:rPr lang="en-US" dirty="0" smtClean="0"/>
            </a:br>
            <a:r>
              <a:rPr lang="en-US" dirty="0" smtClean="0"/>
              <a:t>Praise 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457200"/>
          </a:xfrm>
        </p:spPr>
        <p:txBody>
          <a:bodyPr rtlCol="0">
            <a:normAutofit/>
          </a:bodyPr>
          <a:lstStyle/>
          <a:p>
            <a:r>
              <a:rPr lang="en-US" sz="1200" i="1" dirty="0" smtClean="0">
                <a:ea typeface="+mn-ea"/>
                <a:cs typeface="+mn-cs"/>
              </a:rPr>
              <a:t>“Praise Nation” </a:t>
            </a:r>
            <a:r>
              <a:rPr lang="en-US" sz="1200" i="1" dirty="0"/>
              <a:t>© 2011 Nate Sabin / </a:t>
            </a:r>
            <a:r>
              <a:rPr lang="en-US" sz="1200" i="1" dirty="0" err="1"/>
              <a:t>Lorilu</a:t>
            </a:r>
            <a:r>
              <a:rPr lang="en-US" sz="1200" i="1" dirty="0"/>
              <a:t> Music / </a:t>
            </a:r>
            <a:r>
              <a:rPr lang="en-US" sz="1200" i="1" dirty="0" smtClean="0"/>
              <a:t>ASCAP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159226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057399"/>
          </a:xfrm>
        </p:spPr>
        <p:txBody>
          <a:bodyPr/>
          <a:lstStyle/>
          <a:p>
            <a:r>
              <a:rPr lang="en-US" dirty="0" smtClean="0"/>
              <a:t>We </a:t>
            </a:r>
            <a:r>
              <a:rPr lang="en-US" dirty="0"/>
              <a:t>live to praise</a:t>
            </a:r>
            <a:br>
              <a:rPr lang="en-US" dirty="0"/>
            </a:br>
            <a:r>
              <a:rPr lang="en-US" dirty="0" smtClean="0"/>
              <a:t>We </a:t>
            </a:r>
            <a:r>
              <a:rPr lang="en-US" dirty="0"/>
              <a:t>love to </a:t>
            </a:r>
            <a:r>
              <a:rPr lang="en-US" dirty="0" smtClean="0"/>
              <a:t>praise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457200"/>
          </a:xfrm>
        </p:spPr>
        <p:txBody>
          <a:bodyPr rtlCol="0">
            <a:normAutofit/>
          </a:bodyPr>
          <a:lstStyle/>
          <a:p>
            <a:r>
              <a:rPr lang="en-US" sz="1200" i="1" dirty="0" smtClean="0">
                <a:ea typeface="+mn-ea"/>
                <a:cs typeface="+mn-cs"/>
              </a:rPr>
              <a:t>“Praise Nation” </a:t>
            </a:r>
            <a:r>
              <a:rPr lang="en-US" sz="1200" i="1" dirty="0"/>
              <a:t>© 2011 Nate Sabin / </a:t>
            </a:r>
            <a:r>
              <a:rPr lang="en-US" sz="1200" i="1" dirty="0" err="1"/>
              <a:t>Lorilu</a:t>
            </a:r>
            <a:r>
              <a:rPr lang="en-US" sz="1200" i="1" dirty="0"/>
              <a:t> Music / </a:t>
            </a:r>
            <a:r>
              <a:rPr lang="en-US" sz="1200" i="1" dirty="0" smtClean="0"/>
              <a:t>ASCAP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74203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057399"/>
          </a:xfrm>
        </p:spPr>
        <p:txBody>
          <a:bodyPr/>
          <a:lstStyle/>
          <a:p>
            <a:r>
              <a:rPr lang="en-US" dirty="0" smtClean="0"/>
              <a:t>We are a praise</a:t>
            </a:r>
            <a:br>
              <a:rPr lang="en-US" dirty="0" smtClean="0"/>
            </a:br>
            <a:r>
              <a:rPr lang="en-US" dirty="0" smtClean="0"/>
              <a:t>Praise 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457200"/>
          </a:xfrm>
        </p:spPr>
        <p:txBody>
          <a:bodyPr rtlCol="0">
            <a:normAutofit/>
          </a:bodyPr>
          <a:lstStyle/>
          <a:p>
            <a:r>
              <a:rPr lang="en-US" sz="1200" i="1" dirty="0" smtClean="0">
                <a:ea typeface="+mn-ea"/>
                <a:cs typeface="+mn-cs"/>
              </a:rPr>
              <a:t>“Praise Nation” </a:t>
            </a:r>
            <a:r>
              <a:rPr lang="en-US" sz="1200" i="1" dirty="0"/>
              <a:t>© 2011 Nate Sabin / </a:t>
            </a:r>
            <a:r>
              <a:rPr lang="en-US" sz="1200" i="1" dirty="0" err="1"/>
              <a:t>Lorilu</a:t>
            </a:r>
            <a:r>
              <a:rPr lang="en-US" sz="1200" i="1" dirty="0"/>
              <a:t> Music / </a:t>
            </a:r>
            <a:r>
              <a:rPr lang="en-US" sz="1200" i="1" dirty="0" smtClean="0"/>
              <a:t>ASCAP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418297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057399"/>
          </a:xfrm>
        </p:spPr>
        <p:txBody>
          <a:bodyPr/>
          <a:lstStyle/>
          <a:p>
            <a:r>
              <a:rPr lang="en-US" dirty="0" smtClean="0"/>
              <a:t>Praise Nation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Chosen </a:t>
            </a:r>
            <a:r>
              <a:rPr lang="en-US" dirty="0"/>
              <a:t>generation</a:t>
            </a:r>
            <a:br>
              <a:rPr lang="en-US" dirty="0"/>
            </a:br>
            <a:r>
              <a:rPr lang="en-US" dirty="0" smtClean="0"/>
              <a:t>New </a:t>
            </a:r>
            <a:r>
              <a:rPr lang="en-US" dirty="0"/>
              <a:t>creation in Christ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457200"/>
          </a:xfrm>
        </p:spPr>
        <p:txBody>
          <a:bodyPr rtlCol="0">
            <a:normAutofit/>
          </a:bodyPr>
          <a:lstStyle/>
          <a:p>
            <a:r>
              <a:rPr lang="en-US" sz="1200" i="1" dirty="0" smtClean="0">
                <a:ea typeface="+mn-ea"/>
                <a:cs typeface="+mn-cs"/>
              </a:rPr>
              <a:t>“Praise Nation” </a:t>
            </a:r>
            <a:r>
              <a:rPr lang="en-US" sz="1200" i="1" dirty="0"/>
              <a:t>© 2011 Nate Sabin / </a:t>
            </a:r>
            <a:r>
              <a:rPr lang="en-US" sz="1200" i="1" dirty="0" err="1"/>
              <a:t>Lorilu</a:t>
            </a:r>
            <a:r>
              <a:rPr lang="en-US" sz="1200" i="1" dirty="0"/>
              <a:t> Music / </a:t>
            </a:r>
            <a:r>
              <a:rPr lang="en-US" sz="1200" i="1" dirty="0" smtClean="0"/>
              <a:t>ASCAP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98490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057399"/>
          </a:xfrm>
        </p:spPr>
        <p:txBody>
          <a:bodyPr/>
          <a:lstStyle/>
          <a:p>
            <a:r>
              <a:rPr lang="en-US" dirty="0" smtClean="0"/>
              <a:t>Used </a:t>
            </a:r>
            <a:r>
              <a:rPr lang="en-US" dirty="0"/>
              <a:t>to be outcasts,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rejects</a:t>
            </a:r>
            <a:r>
              <a:rPr lang="en-US" dirty="0"/>
              <a:t>, orphans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457200"/>
          </a:xfrm>
        </p:spPr>
        <p:txBody>
          <a:bodyPr rtlCol="0">
            <a:normAutofit/>
          </a:bodyPr>
          <a:lstStyle/>
          <a:p>
            <a:r>
              <a:rPr lang="en-US" sz="1200" i="1" dirty="0" smtClean="0">
                <a:ea typeface="+mn-ea"/>
                <a:cs typeface="+mn-cs"/>
              </a:rPr>
              <a:t>“Praise Nation” </a:t>
            </a:r>
            <a:r>
              <a:rPr lang="en-US" sz="1200" i="1" dirty="0"/>
              <a:t>© 2011 Nate Sabin / </a:t>
            </a:r>
            <a:r>
              <a:rPr lang="en-US" sz="1200" i="1" dirty="0" err="1"/>
              <a:t>Lorilu</a:t>
            </a:r>
            <a:r>
              <a:rPr lang="en-US" sz="1200" i="1" dirty="0"/>
              <a:t> Music / </a:t>
            </a:r>
            <a:r>
              <a:rPr lang="en-US" sz="1200" i="1" dirty="0" smtClean="0"/>
              <a:t>ASCAP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46682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057399"/>
          </a:xfrm>
        </p:spPr>
        <p:txBody>
          <a:bodyPr/>
          <a:lstStyle/>
          <a:p>
            <a:r>
              <a:rPr lang="en-US" dirty="0" smtClean="0"/>
              <a:t>Now </a:t>
            </a:r>
            <a:r>
              <a:rPr lang="en-US" dirty="0"/>
              <a:t>we are the sons and </a:t>
            </a:r>
            <a:r>
              <a:rPr lang="en-US" dirty="0" smtClean="0"/>
              <a:t>daughters </a:t>
            </a:r>
            <a:r>
              <a:rPr lang="en-US" dirty="0"/>
              <a:t>of </a:t>
            </a:r>
            <a:r>
              <a:rPr lang="en-US" dirty="0" smtClean="0"/>
              <a:t>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457200"/>
          </a:xfrm>
        </p:spPr>
        <p:txBody>
          <a:bodyPr rtlCol="0">
            <a:normAutofit/>
          </a:bodyPr>
          <a:lstStyle/>
          <a:p>
            <a:r>
              <a:rPr lang="en-US" sz="1200" i="1" dirty="0" smtClean="0">
                <a:ea typeface="+mn-ea"/>
                <a:cs typeface="+mn-cs"/>
              </a:rPr>
              <a:t>“Praise Nation” </a:t>
            </a:r>
            <a:r>
              <a:rPr lang="en-US" sz="1200" i="1" dirty="0"/>
              <a:t>© 2011 Nate Sabin / </a:t>
            </a:r>
            <a:r>
              <a:rPr lang="en-US" sz="1200" i="1" dirty="0" err="1"/>
              <a:t>Lorilu</a:t>
            </a:r>
            <a:r>
              <a:rPr lang="en-US" sz="1200" i="1" dirty="0"/>
              <a:t> Music / </a:t>
            </a:r>
            <a:r>
              <a:rPr lang="en-US" sz="1200" i="1" dirty="0" smtClean="0"/>
              <a:t>ASCAP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81988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057399"/>
          </a:xfrm>
        </p:spPr>
        <p:txBody>
          <a:bodyPr/>
          <a:lstStyle/>
          <a:p>
            <a:r>
              <a:rPr lang="en-US" dirty="0" smtClean="0"/>
              <a:t>It’s </a:t>
            </a:r>
            <a:r>
              <a:rPr lang="en-US" dirty="0"/>
              <a:t>in our blood</a:t>
            </a:r>
            <a:br>
              <a:rPr lang="en-US" dirty="0"/>
            </a:br>
            <a:r>
              <a:rPr lang="en-US" dirty="0" smtClean="0"/>
              <a:t>It’s </a:t>
            </a:r>
            <a:r>
              <a:rPr lang="en-US" dirty="0"/>
              <a:t>in our hearts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457200"/>
          </a:xfrm>
        </p:spPr>
        <p:txBody>
          <a:bodyPr rtlCol="0">
            <a:normAutofit/>
          </a:bodyPr>
          <a:lstStyle/>
          <a:p>
            <a:r>
              <a:rPr lang="en-US" sz="1200" i="1" dirty="0" smtClean="0">
                <a:ea typeface="+mn-ea"/>
                <a:cs typeface="+mn-cs"/>
              </a:rPr>
              <a:t>“Praise Nation” </a:t>
            </a:r>
            <a:r>
              <a:rPr lang="en-US" sz="1200" i="1" dirty="0"/>
              <a:t>© 2011 Nate Sabin / </a:t>
            </a:r>
            <a:r>
              <a:rPr lang="en-US" sz="1200" i="1" dirty="0" err="1"/>
              <a:t>Lorilu</a:t>
            </a:r>
            <a:r>
              <a:rPr lang="en-US" sz="1200" i="1" dirty="0"/>
              <a:t> Music / </a:t>
            </a:r>
            <a:r>
              <a:rPr lang="en-US" sz="1200" i="1" dirty="0" smtClean="0"/>
              <a:t>ASCAP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86416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057399"/>
          </a:xfrm>
        </p:spPr>
        <p:txBody>
          <a:bodyPr/>
          <a:lstStyle/>
          <a:p>
            <a:r>
              <a:rPr lang="en-US" dirty="0" smtClean="0"/>
              <a:t>It’s </a:t>
            </a:r>
            <a:r>
              <a:rPr lang="en-US" dirty="0"/>
              <a:t>why we live</a:t>
            </a:r>
            <a:br>
              <a:rPr lang="en-US" dirty="0"/>
            </a:br>
            <a:r>
              <a:rPr lang="en-US" dirty="0" smtClean="0"/>
              <a:t>It’s </a:t>
            </a:r>
            <a:r>
              <a:rPr lang="en-US" dirty="0"/>
              <a:t>who we are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457200"/>
          </a:xfrm>
        </p:spPr>
        <p:txBody>
          <a:bodyPr rtlCol="0">
            <a:normAutofit/>
          </a:bodyPr>
          <a:lstStyle/>
          <a:p>
            <a:r>
              <a:rPr lang="en-US" sz="1200" i="1" dirty="0" smtClean="0">
                <a:ea typeface="+mn-ea"/>
                <a:cs typeface="+mn-cs"/>
              </a:rPr>
              <a:t>“Praise Nation” </a:t>
            </a:r>
            <a:r>
              <a:rPr lang="en-US" sz="1200" i="1" dirty="0"/>
              <a:t>© 2011 Nate Sabin / </a:t>
            </a:r>
            <a:r>
              <a:rPr lang="en-US" sz="1200" i="1" dirty="0" err="1"/>
              <a:t>Lorilu</a:t>
            </a:r>
            <a:r>
              <a:rPr lang="en-US" sz="1200" i="1" dirty="0"/>
              <a:t> Music / </a:t>
            </a:r>
            <a:r>
              <a:rPr lang="en-US" sz="1200" i="1" dirty="0" smtClean="0"/>
              <a:t>ASCAP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85236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057399"/>
          </a:xfrm>
        </p:spPr>
        <p:txBody>
          <a:bodyPr/>
          <a:lstStyle/>
          <a:p>
            <a:r>
              <a:rPr lang="en-US" dirty="0" smtClean="0"/>
              <a:t>Praise 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457200"/>
          </a:xfrm>
        </p:spPr>
        <p:txBody>
          <a:bodyPr rtlCol="0">
            <a:normAutofit/>
          </a:bodyPr>
          <a:lstStyle/>
          <a:p>
            <a:r>
              <a:rPr lang="en-US" sz="1200" i="1" dirty="0" smtClean="0">
                <a:ea typeface="+mn-ea"/>
                <a:cs typeface="+mn-cs"/>
              </a:rPr>
              <a:t>“Praise Nation” </a:t>
            </a:r>
            <a:r>
              <a:rPr lang="en-US" sz="1200" i="1" dirty="0"/>
              <a:t>© 2011 Nate Sabin / </a:t>
            </a:r>
            <a:r>
              <a:rPr lang="en-US" sz="1200" i="1" dirty="0" err="1"/>
              <a:t>Lorilu</a:t>
            </a:r>
            <a:r>
              <a:rPr lang="en-US" sz="1200" i="1" dirty="0"/>
              <a:t> Music / </a:t>
            </a:r>
            <a:r>
              <a:rPr lang="en-US" sz="1200" i="1" dirty="0" smtClean="0"/>
              <a:t>ASCAP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43798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057399"/>
          </a:xfrm>
        </p:spPr>
        <p:txBody>
          <a:bodyPr/>
          <a:lstStyle/>
          <a:p>
            <a:r>
              <a:rPr lang="en-US" dirty="0" smtClean="0"/>
              <a:t>Praise 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457200"/>
          </a:xfrm>
        </p:spPr>
        <p:txBody>
          <a:bodyPr rtlCol="0">
            <a:normAutofit/>
          </a:bodyPr>
          <a:lstStyle/>
          <a:p>
            <a:r>
              <a:rPr lang="en-US" sz="1200" i="1" dirty="0" smtClean="0">
                <a:ea typeface="+mn-ea"/>
                <a:cs typeface="+mn-cs"/>
              </a:rPr>
              <a:t>“Praise Nation” </a:t>
            </a:r>
            <a:r>
              <a:rPr lang="en-US" sz="1200" i="1" dirty="0"/>
              <a:t>© 2011 Nate Sabin / </a:t>
            </a:r>
            <a:r>
              <a:rPr lang="en-US" sz="1200" i="1" dirty="0" err="1"/>
              <a:t>Lorilu</a:t>
            </a:r>
            <a:r>
              <a:rPr lang="en-US" sz="1200" i="1" dirty="0"/>
              <a:t> Music / </a:t>
            </a:r>
            <a:r>
              <a:rPr lang="en-US" sz="1200" i="1" dirty="0" smtClean="0"/>
              <a:t>ASCAP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71641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057399"/>
          </a:xfrm>
        </p:spPr>
        <p:txBody>
          <a:bodyPr/>
          <a:lstStyle/>
          <a:p>
            <a:r>
              <a:rPr lang="en-US" dirty="0" smtClean="0"/>
              <a:t>Created </a:t>
            </a:r>
            <a:r>
              <a:rPr lang="en-US" dirty="0"/>
              <a:t>to raise the </a:t>
            </a:r>
            <a:r>
              <a:rPr lang="en-US" dirty="0" smtClean="0"/>
              <a:t>praise!</a:t>
            </a:r>
            <a:br>
              <a:rPr lang="en-US" dirty="0" smtClean="0"/>
            </a:br>
            <a:r>
              <a:rPr lang="en-US" dirty="0" smtClean="0"/>
              <a:t>Praise 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457200"/>
          </a:xfrm>
        </p:spPr>
        <p:txBody>
          <a:bodyPr rtlCol="0">
            <a:normAutofit/>
          </a:bodyPr>
          <a:lstStyle/>
          <a:p>
            <a:r>
              <a:rPr lang="en-US" sz="1200" i="1" dirty="0" smtClean="0">
                <a:ea typeface="+mn-ea"/>
                <a:cs typeface="+mn-cs"/>
              </a:rPr>
              <a:t>“Praise Nation” </a:t>
            </a:r>
            <a:r>
              <a:rPr lang="en-US" sz="1200" i="1" dirty="0"/>
              <a:t>© 2011 Nate Sabin / </a:t>
            </a:r>
            <a:r>
              <a:rPr lang="en-US" sz="1200" i="1" dirty="0" err="1"/>
              <a:t>Lorilu</a:t>
            </a:r>
            <a:r>
              <a:rPr lang="en-US" sz="1200" i="1" dirty="0"/>
              <a:t> Music / </a:t>
            </a:r>
            <a:r>
              <a:rPr lang="en-US" sz="1200" i="1" dirty="0" smtClean="0"/>
              <a:t>ASCAP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00791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429</Words>
  <Application>Microsoft Macintosh PowerPoint</Application>
  <PresentationFormat>On-screen Show (4:3)</PresentationFormat>
  <Paragraphs>52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Calibri</vt:lpstr>
      <vt:lpstr>ＭＳ Ｐゴシック</vt:lpstr>
      <vt:lpstr>Arial</vt:lpstr>
      <vt:lpstr>Impact</vt:lpstr>
      <vt:lpstr>Office Theme</vt:lpstr>
      <vt:lpstr>We are all heirs  to an infinite fortune</vt:lpstr>
      <vt:lpstr>With all the privileges  of royal blood</vt:lpstr>
      <vt:lpstr>Used to be outcasts,  rejects, orphans</vt:lpstr>
      <vt:lpstr>Now we are the sons and daughters of God</vt:lpstr>
      <vt:lpstr>It’s in our blood It’s in our hearts</vt:lpstr>
      <vt:lpstr>It’s why we live It’s who we are</vt:lpstr>
      <vt:lpstr>Praise Nation</vt:lpstr>
      <vt:lpstr>Praise Nation</vt:lpstr>
      <vt:lpstr>Created to raise the praise! Praise Nation</vt:lpstr>
      <vt:lpstr>Traded old rags  for a wardrobe of praises</vt:lpstr>
      <vt:lpstr>Walked out of darkness  into radiant light</vt:lpstr>
      <vt:lpstr>Lifted by forgiveness  into heavenly places</vt:lpstr>
      <vt:lpstr>We’re born again  in the image of Christ</vt:lpstr>
      <vt:lpstr>It’s in our blood It’s in our hearts</vt:lpstr>
      <vt:lpstr>It’s why we live It’s who we are</vt:lpstr>
      <vt:lpstr>Praise Nation</vt:lpstr>
      <vt:lpstr>Praise Nation</vt:lpstr>
      <vt:lpstr>Praise Nation Chosen generation New creation in Christ</vt:lpstr>
      <vt:lpstr>Praise Nation Chosen generation New creation in Christ</vt:lpstr>
      <vt:lpstr>Chosen people Royal priesthood</vt:lpstr>
      <vt:lpstr>Holy nation Called by God by God</vt:lpstr>
      <vt:lpstr>We live to praise We love to praise</vt:lpstr>
      <vt:lpstr>We are a praise Praise Nation</vt:lpstr>
      <vt:lpstr>We live to praise We love to praise</vt:lpstr>
      <vt:lpstr>We are a praise Praise Nation</vt:lpstr>
      <vt:lpstr>Praise Nation Chosen generation New creation in Christ</vt:lpstr>
    </vt:vector>
  </TitlesOfParts>
  <Company>OrvilleAnne Productions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Shout! Shout your praises out Shout ‘til the walls come down Shout out a praise </dc:title>
  <dc:creator>Nate Sabin</dc:creator>
  <cp:lastModifiedBy>Nate Sabin</cp:lastModifiedBy>
  <cp:revision>49</cp:revision>
  <dcterms:created xsi:type="dcterms:W3CDTF">2010-09-15T12:29:13Z</dcterms:created>
  <dcterms:modified xsi:type="dcterms:W3CDTF">2012-03-29T12:06:11Z</dcterms:modified>
</cp:coreProperties>
</file>