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80" r:id="rId3"/>
    <p:sldId id="281" r:id="rId4"/>
    <p:sldId id="282" r:id="rId5"/>
    <p:sldId id="300" r:id="rId6"/>
    <p:sldId id="301" r:id="rId7"/>
    <p:sldId id="302" r:id="rId8"/>
    <p:sldId id="303" r:id="rId9"/>
    <p:sldId id="283" r:id="rId10"/>
    <p:sldId id="284" r:id="rId11"/>
    <p:sldId id="296" r:id="rId12"/>
    <p:sldId id="297" r:id="rId13"/>
    <p:sldId id="285" r:id="rId14"/>
    <p:sldId id="286" r:id="rId15"/>
    <p:sldId id="287" r:id="rId16"/>
    <p:sldId id="288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7" r:id="rId30"/>
    <p:sldId id="316" r:id="rId31"/>
    <p:sldId id="298" r:id="rId32"/>
    <p:sldId id="299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0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-15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256A-E876-6744-9F80-4A7030C0825C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God </a:t>
            </a:r>
            <a:r>
              <a:rPr lang="en-US" dirty="0"/>
              <a:t>is</a:t>
            </a:r>
            <a:br>
              <a:rPr lang="en-US" dirty="0"/>
            </a:br>
            <a:r>
              <a:rPr lang="en-US" dirty="0" smtClean="0"/>
              <a:t>Unique </a:t>
            </a:r>
            <a:r>
              <a:rPr lang="en-US" dirty="0"/>
              <a:t>and</a:t>
            </a:r>
            <a:br>
              <a:rPr lang="en-US" dirty="0"/>
            </a:br>
            <a:r>
              <a:rPr lang="en-US" dirty="0" smtClean="0"/>
              <a:t>Awesome </a:t>
            </a:r>
            <a:r>
              <a:rPr lang="en-US" dirty="0"/>
              <a:t>and</a:t>
            </a:r>
            <a:br>
              <a:rPr lang="en-US" dirty="0"/>
            </a:br>
            <a:r>
              <a:rPr lang="en-US" dirty="0" smtClean="0"/>
              <a:t>Omnipotent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Jehovah</a:t>
            </a:r>
            <a:br>
              <a:rPr lang="en-US" dirty="0"/>
            </a:br>
            <a:r>
              <a:rPr lang="en-US" dirty="0"/>
              <a:t>Hosanna</a:t>
            </a:r>
            <a:br>
              <a:rPr lang="en-US" dirty="0"/>
            </a:br>
            <a:r>
              <a:rPr lang="en-US" dirty="0"/>
              <a:t>The only Holy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97757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80252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There’s </a:t>
            </a:r>
            <a:r>
              <a:rPr lang="en-US" dirty="0"/>
              <a:t>no other </a:t>
            </a:r>
            <a:r>
              <a:rPr lang="en-US" dirty="0" smtClean="0"/>
              <a:t>God </a:t>
            </a:r>
            <a:r>
              <a:rPr lang="en-US" dirty="0"/>
              <a:t>like him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33124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There’s no other God</a:t>
            </a:r>
            <a:br>
              <a:rPr lang="en-US" dirty="0"/>
            </a:br>
            <a:r>
              <a:rPr lang="en-US" dirty="0"/>
              <a:t>There’s no other God</a:t>
            </a:r>
            <a:br>
              <a:rPr lang="en-US" dirty="0"/>
            </a:br>
            <a:r>
              <a:rPr lang="en-US" dirty="0"/>
              <a:t>There’s no other God like Our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6880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God is God all by himself</a:t>
            </a:r>
            <a:br>
              <a:rPr lang="en-US" dirty="0"/>
            </a:br>
            <a:r>
              <a:rPr lang="en-US" dirty="0"/>
              <a:t>Our God is high above all else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86549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God is more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dirty="0"/>
              <a:t>all our words could ever </a:t>
            </a:r>
            <a:r>
              <a:rPr lang="en-US" dirty="0" smtClean="0"/>
              <a:t>tell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257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God</a:t>
            </a:r>
            <a:br>
              <a:rPr lang="en-US" dirty="0"/>
            </a:br>
            <a:r>
              <a:rPr lang="en-US" dirty="0"/>
              <a:t>Our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17157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God </a:t>
            </a:r>
            <a:r>
              <a:rPr lang="en-US" dirty="0"/>
              <a:t>is</a:t>
            </a:r>
            <a:br>
              <a:rPr lang="en-US" dirty="0"/>
            </a:br>
            <a:r>
              <a:rPr lang="en-US" dirty="0" smtClean="0"/>
              <a:t>Unique </a:t>
            </a:r>
            <a:r>
              <a:rPr lang="en-US" dirty="0"/>
              <a:t>and</a:t>
            </a:r>
            <a:br>
              <a:rPr lang="en-US" dirty="0"/>
            </a:br>
            <a:r>
              <a:rPr lang="en-US" dirty="0" smtClean="0"/>
              <a:t>Awesome </a:t>
            </a:r>
            <a:r>
              <a:rPr lang="en-US" dirty="0"/>
              <a:t>and</a:t>
            </a:r>
            <a:br>
              <a:rPr lang="en-US" dirty="0"/>
            </a:br>
            <a:r>
              <a:rPr lang="en-US" dirty="0" smtClean="0"/>
              <a:t>Omnipotent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96878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He’s </a:t>
            </a:r>
            <a:r>
              <a:rPr lang="en-US" dirty="0"/>
              <a:t>holy</a:t>
            </a:r>
            <a:br>
              <a:rPr lang="en-US" dirty="0"/>
            </a:br>
            <a:r>
              <a:rPr lang="en-US" dirty="0" smtClean="0"/>
              <a:t>He’s </a:t>
            </a:r>
            <a:r>
              <a:rPr lang="en-US" dirty="0"/>
              <a:t>worthy</a:t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only living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1099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2281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He’s </a:t>
            </a:r>
            <a:r>
              <a:rPr lang="en-US" dirty="0"/>
              <a:t>holy</a:t>
            </a:r>
            <a:br>
              <a:rPr lang="en-US" dirty="0"/>
            </a:br>
            <a:r>
              <a:rPr lang="en-US" dirty="0" smtClean="0"/>
              <a:t>He’s </a:t>
            </a:r>
            <a:r>
              <a:rPr lang="en-US" dirty="0"/>
              <a:t>worthy</a:t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only living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79988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There’s </a:t>
            </a:r>
            <a:r>
              <a:rPr lang="en-US" dirty="0"/>
              <a:t>no other </a:t>
            </a:r>
            <a:r>
              <a:rPr lang="en-US" dirty="0" smtClean="0"/>
              <a:t>God </a:t>
            </a:r>
            <a:r>
              <a:rPr lang="en-US" dirty="0"/>
              <a:t>like him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37254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</a:t>
            </a:r>
            <a:r>
              <a:rPr lang="en-US" dirty="0" smtClean="0"/>
              <a:t>ur God </a:t>
            </a:r>
            <a:r>
              <a:rPr lang="en-US" dirty="0"/>
              <a:t>is</a:t>
            </a:r>
            <a:br>
              <a:rPr lang="en-US" dirty="0"/>
            </a:br>
            <a:r>
              <a:rPr lang="en-US" dirty="0" smtClean="0"/>
              <a:t>Amazing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Breathtaking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He’s </a:t>
            </a:r>
            <a:r>
              <a:rPr lang="en-US" dirty="0"/>
              <a:t>everything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48407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Jehovah</a:t>
            </a:r>
            <a:br>
              <a:rPr lang="en-US" dirty="0"/>
            </a:br>
            <a:r>
              <a:rPr lang="en-US" dirty="0"/>
              <a:t>Hosanna</a:t>
            </a:r>
            <a:br>
              <a:rPr lang="en-US" dirty="0"/>
            </a:br>
            <a:r>
              <a:rPr lang="en-US" dirty="0"/>
              <a:t>The only Holy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2788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87057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There’s </a:t>
            </a:r>
            <a:r>
              <a:rPr lang="en-US" dirty="0"/>
              <a:t>no other </a:t>
            </a:r>
            <a:r>
              <a:rPr lang="en-US" dirty="0" smtClean="0"/>
              <a:t>God </a:t>
            </a:r>
            <a:r>
              <a:rPr lang="en-US" dirty="0"/>
              <a:t>like him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7523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There’s no other God</a:t>
            </a:r>
            <a:br>
              <a:rPr lang="en-US" dirty="0"/>
            </a:br>
            <a:r>
              <a:rPr lang="en-US" dirty="0"/>
              <a:t>There’s no other God</a:t>
            </a:r>
            <a:br>
              <a:rPr lang="en-US" dirty="0"/>
            </a:br>
            <a:r>
              <a:rPr lang="en-US" dirty="0"/>
              <a:t>There’s no other God like Our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30306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God is God all by himself</a:t>
            </a:r>
            <a:br>
              <a:rPr lang="en-US" dirty="0"/>
            </a:br>
            <a:r>
              <a:rPr lang="en-US" dirty="0"/>
              <a:t>Our God is high above all else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9919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God is more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dirty="0"/>
              <a:t>all our words could ever </a:t>
            </a:r>
            <a:r>
              <a:rPr lang="en-US" dirty="0" smtClean="0"/>
              <a:t>tell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136069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God</a:t>
            </a:r>
            <a:br>
              <a:rPr lang="en-US" dirty="0"/>
            </a:br>
            <a:r>
              <a:rPr lang="en-US" dirty="0"/>
              <a:t>Our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75300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God</a:t>
            </a:r>
            <a:br>
              <a:rPr lang="en-US" dirty="0"/>
            </a:br>
            <a:r>
              <a:rPr lang="en-US" dirty="0"/>
              <a:t>Our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876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76743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Our </a:t>
            </a:r>
            <a:r>
              <a:rPr lang="en-US" sz="6000" dirty="0" smtClean="0"/>
              <a:t>God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474964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There’s no other God</a:t>
            </a:r>
            <a:br>
              <a:rPr lang="en-US" dirty="0"/>
            </a:br>
            <a:r>
              <a:rPr lang="en-US" dirty="0"/>
              <a:t>There’s no other God</a:t>
            </a:r>
            <a:br>
              <a:rPr lang="en-US" dirty="0"/>
            </a:br>
            <a:r>
              <a:rPr lang="en-US" dirty="0"/>
              <a:t>There’s no other God like Our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942232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There’s no other God</a:t>
            </a:r>
            <a:br>
              <a:rPr lang="en-US" dirty="0"/>
            </a:br>
            <a:r>
              <a:rPr lang="en-US" dirty="0"/>
              <a:t>There’s no other God</a:t>
            </a:r>
            <a:br>
              <a:rPr lang="en-US" dirty="0"/>
            </a:br>
            <a:r>
              <a:rPr lang="en-US" dirty="0"/>
              <a:t>There’s no other God like Our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9158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There’s </a:t>
            </a:r>
            <a:r>
              <a:rPr lang="en-US" dirty="0"/>
              <a:t>no other </a:t>
            </a:r>
            <a:r>
              <a:rPr lang="en-US" dirty="0" smtClean="0"/>
              <a:t>God </a:t>
            </a:r>
            <a:r>
              <a:rPr lang="en-US" dirty="0"/>
              <a:t>like him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5110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God </a:t>
            </a:r>
            <a:r>
              <a:rPr lang="en-US" dirty="0"/>
              <a:t>is</a:t>
            </a:r>
            <a:br>
              <a:rPr lang="en-US" dirty="0"/>
            </a:br>
            <a:r>
              <a:rPr lang="en-US" dirty="0" smtClean="0"/>
              <a:t>Unique </a:t>
            </a:r>
            <a:r>
              <a:rPr lang="en-US" dirty="0"/>
              <a:t>and</a:t>
            </a:r>
            <a:br>
              <a:rPr lang="en-US" dirty="0"/>
            </a:br>
            <a:r>
              <a:rPr lang="en-US" dirty="0" smtClean="0"/>
              <a:t>Awesome </a:t>
            </a:r>
            <a:r>
              <a:rPr lang="en-US" dirty="0"/>
              <a:t>and</a:t>
            </a:r>
            <a:br>
              <a:rPr lang="en-US" dirty="0"/>
            </a:br>
            <a:r>
              <a:rPr lang="en-US" dirty="0" smtClean="0"/>
              <a:t>Omnipotent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625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He’s </a:t>
            </a:r>
            <a:r>
              <a:rPr lang="en-US" dirty="0"/>
              <a:t>holy</a:t>
            </a:r>
            <a:br>
              <a:rPr lang="en-US" dirty="0"/>
            </a:br>
            <a:r>
              <a:rPr lang="en-US" dirty="0" smtClean="0"/>
              <a:t>He’s </a:t>
            </a:r>
            <a:r>
              <a:rPr lang="en-US" dirty="0"/>
              <a:t>worthy</a:t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only living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2331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>, </a:t>
            </a:r>
            <a:r>
              <a:rPr lang="cs-CZ" dirty="0" err="1"/>
              <a:t>oh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oh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52852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There’s </a:t>
            </a:r>
            <a:r>
              <a:rPr lang="en-US" dirty="0"/>
              <a:t>no other </a:t>
            </a:r>
            <a:r>
              <a:rPr lang="en-US" dirty="0" smtClean="0"/>
              <a:t>God </a:t>
            </a:r>
            <a:r>
              <a:rPr lang="en-US" dirty="0"/>
              <a:t>like him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2117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</a:t>
            </a:r>
            <a:r>
              <a:rPr lang="en-US" dirty="0" smtClean="0"/>
              <a:t>ur God </a:t>
            </a:r>
            <a:r>
              <a:rPr lang="en-US" dirty="0"/>
              <a:t>is</a:t>
            </a:r>
            <a:br>
              <a:rPr lang="en-US" dirty="0"/>
            </a:br>
            <a:r>
              <a:rPr lang="en-US" dirty="0" smtClean="0"/>
              <a:t>Amazing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Breathtaking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He’s </a:t>
            </a:r>
            <a:r>
              <a:rPr lang="en-US" dirty="0"/>
              <a:t>everything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 fontScale="92500" lnSpcReduction="20000"/>
          </a:bodyPr>
          <a:lstStyle/>
          <a:p>
            <a:r>
              <a:rPr lang="fr-FR" sz="1200" i="1" dirty="0"/>
              <a:t>“Our </a:t>
            </a:r>
            <a:r>
              <a:rPr lang="fr-FR" sz="1200" i="1" dirty="0" err="1"/>
              <a:t>God</a:t>
            </a:r>
            <a:r>
              <a:rPr lang="fr-FR" sz="1200" i="1" dirty="0"/>
              <a:t> (Unique)</a:t>
            </a:r>
            <a:r>
              <a:rPr lang="fr-FR" sz="1200" i="1" dirty="0" smtClean="0"/>
              <a:t>” © </a:t>
            </a:r>
            <a:r>
              <a:rPr lang="fr-FR" sz="1200" i="1" dirty="0"/>
              <a:t>2010 </a:t>
            </a:r>
            <a:r>
              <a:rPr lang="fr-FR" sz="1200" i="1" dirty="0" err="1"/>
              <a:t>Nate</a:t>
            </a:r>
            <a:r>
              <a:rPr lang="fr-FR" sz="1200" i="1" dirty="0"/>
              <a:t> Sabin/ </a:t>
            </a:r>
            <a:r>
              <a:rPr lang="fr-FR" sz="1200" i="1" dirty="0" err="1"/>
              <a:t>Lorilu</a:t>
            </a:r>
            <a:r>
              <a:rPr lang="fr-FR" sz="1200" i="1" dirty="0"/>
              <a:t> Music/ ASCAP</a:t>
            </a:r>
          </a:p>
          <a:p>
            <a:r>
              <a:rPr lang="fr-FR" sz="1200" i="1" dirty="0"/>
              <a:t>all </a:t>
            </a:r>
            <a:r>
              <a:rPr lang="fr-FR" sz="1200" i="1" dirty="0" err="1"/>
              <a:t>rights</a:t>
            </a:r>
            <a:r>
              <a:rPr lang="fr-FR" sz="1200" i="1" dirty="0"/>
              <a:t> </a:t>
            </a:r>
            <a:r>
              <a:rPr lang="fr-FR" sz="1200" i="1" dirty="0" err="1"/>
              <a:t>reserved</a:t>
            </a:r>
            <a:endParaRPr lang="fr-FR" sz="1200" i="1" dirty="0"/>
          </a:p>
          <a:p>
            <a:r>
              <a:rPr lang="fr-FR" sz="12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9447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742</Words>
  <Application>Microsoft Macintosh PowerPoint</Application>
  <PresentationFormat>On-screen Show (4:3)</PresentationFormat>
  <Paragraphs>128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Our God is Unique and Awesome and Omnipotent</vt:lpstr>
      <vt:lpstr>He’s holy He’s worthy The only living one</vt:lpstr>
      <vt:lpstr>oh, oh, oh, oh oh, oh, oh, oh oh, oh, oh, oh oh</vt:lpstr>
      <vt:lpstr>There’s no other God like him</vt:lpstr>
      <vt:lpstr>Our God is Unique and Awesome and Omnipotent</vt:lpstr>
      <vt:lpstr>He’s holy He’s worthy The only living one</vt:lpstr>
      <vt:lpstr>oh, oh, oh, oh oh, oh, oh, oh oh, oh, oh, oh oh</vt:lpstr>
      <vt:lpstr>There’s no other God like him</vt:lpstr>
      <vt:lpstr>Our God is Amazing Breathtaking He’s everything</vt:lpstr>
      <vt:lpstr>Jehovah Hosanna The only Holy One</vt:lpstr>
      <vt:lpstr>oh, oh, oh, oh oh, oh, oh, oh oh, oh, oh, oh oh</vt:lpstr>
      <vt:lpstr>There’s no other God like him</vt:lpstr>
      <vt:lpstr>There’s no other God There’s no other God There’s no other God like Our God</vt:lpstr>
      <vt:lpstr>Our God is God all by himself Our God is high above all else</vt:lpstr>
      <vt:lpstr>Our God is more  than all our words could ever tell</vt:lpstr>
      <vt:lpstr>Our God Our God</vt:lpstr>
      <vt:lpstr>Our God is Unique and Awesome and Omnipotent</vt:lpstr>
      <vt:lpstr>He’s holy He’s worthy The only living one</vt:lpstr>
      <vt:lpstr>oh, oh, oh, oh oh, oh, oh, oh oh, oh, oh, oh oh</vt:lpstr>
      <vt:lpstr>There’s no other God like him</vt:lpstr>
      <vt:lpstr>Our God is Amazing Breathtaking He’s everything</vt:lpstr>
      <vt:lpstr>Jehovah Hosanna The only Holy One</vt:lpstr>
      <vt:lpstr>oh, oh, oh, oh oh, oh, oh, oh oh, oh, oh, oh oh</vt:lpstr>
      <vt:lpstr>There’s no other God like him</vt:lpstr>
      <vt:lpstr>There’s no other God There’s no other God There’s no other God like Our God</vt:lpstr>
      <vt:lpstr>Our God is God all by himself Our God is high above all else</vt:lpstr>
      <vt:lpstr>Our God is more  than all our words could ever tell</vt:lpstr>
      <vt:lpstr>Our God Our God</vt:lpstr>
      <vt:lpstr>Our God Our God</vt:lpstr>
      <vt:lpstr>Our God</vt:lpstr>
      <vt:lpstr>There’s no other God There’s no other God There’s no other God like Our God</vt:lpstr>
      <vt:lpstr>There’s no other God There’s no other God There’s no other God like Our God</vt:lpstr>
    </vt:vector>
  </TitlesOfParts>
  <Company>OrvilleAnne Productions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Shout! Shout your praises out Shout ‘til the walls come down Shout out a praise </dc:title>
  <dc:creator>Nate Sabin</dc:creator>
  <cp:lastModifiedBy>Nate Sabin</cp:lastModifiedBy>
  <cp:revision>47</cp:revision>
  <dcterms:created xsi:type="dcterms:W3CDTF">2010-07-29T00:05:14Z</dcterms:created>
  <dcterms:modified xsi:type="dcterms:W3CDTF">2011-03-09T15:44:57Z</dcterms:modified>
</cp:coreProperties>
</file>