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3" r:id="rId2"/>
    <p:sldId id="274" r:id="rId3"/>
    <p:sldId id="275" r:id="rId4"/>
    <p:sldId id="276" r:id="rId5"/>
    <p:sldId id="278" r:id="rId6"/>
    <p:sldId id="277" r:id="rId7"/>
    <p:sldId id="287" r:id="rId8"/>
    <p:sldId id="28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820" autoAdjust="0"/>
    <p:restoredTop sz="94660"/>
  </p:normalViewPr>
  <p:slideViewPr>
    <p:cSldViewPr snapToObjects="1">
      <p:cViewPr varScale="1">
        <p:scale>
          <a:sx n="117" d="100"/>
          <a:sy n="117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256A-E876-6744-9F80-4A7030C0825C}" type="datetimeFigureOut">
              <a:rPr lang="en-US" smtClean="0"/>
              <a:t>7/23/10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CF8-A339-4243-A912-2CE3658E637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</a:t>
            </a:r>
            <a:br>
              <a:rPr lang="en-US" dirty="0" smtClean="0"/>
            </a:br>
            <a:r>
              <a:rPr lang="en-US" dirty="0" smtClean="0"/>
              <a:t>bright </a:t>
            </a:r>
            <a:r>
              <a:rPr lang="en-US" dirty="0"/>
              <a:t>as the morning star</a:t>
            </a:r>
            <a:br>
              <a:rPr lang="en-US" dirty="0"/>
            </a:br>
            <a:r>
              <a:rPr lang="en-US" dirty="0" smtClean="0"/>
              <a:t>Jesus</a:t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can I tell </a:t>
            </a:r>
            <a:r>
              <a:rPr lang="en-US" dirty="0" smtClean="0"/>
              <a:t>You</a:t>
            </a:r>
            <a:br>
              <a:rPr lang="en-US" dirty="0" smtClean="0"/>
            </a:br>
            <a:r>
              <a:rPr lang="en-US" dirty="0" smtClean="0"/>
              <a:t>how </a:t>
            </a:r>
            <a:r>
              <a:rPr lang="en-US" dirty="0"/>
              <a:t>beautiful You are to </a:t>
            </a:r>
            <a:r>
              <a:rPr lang="en-US" dirty="0" smtClean="0"/>
              <a:t>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Jesus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You’re </a:t>
            </a:r>
            <a:r>
              <a:rPr lang="en-US"/>
              <a:t>beautiful to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Morning Star</a:t>
            </a:r>
            <a:br>
              <a:rPr lang="en-US" dirty="0"/>
            </a:br>
            <a:r>
              <a:rPr lang="en-US" dirty="0"/>
              <a:t>Lord, You are</a:t>
            </a:r>
            <a:br>
              <a:rPr lang="en-US" dirty="0"/>
            </a:br>
            <a:r>
              <a:rPr lang="en-US" dirty="0"/>
              <a:t>Beautiful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Jesus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You’re </a:t>
            </a:r>
            <a:r>
              <a:rPr lang="en-US"/>
              <a:t>beautiful to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Beautiful</a:t>
            </a:r>
            <a:br>
              <a:rPr lang="en-US" dirty="0"/>
            </a:br>
            <a:r>
              <a:rPr lang="en-US" dirty="0"/>
              <a:t>Beautiful</a:t>
            </a:r>
            <a:br>
              <a:rPr lang="en-US" dirty="0"/>
            </a:br>
            <a:r>
              <a:rPr lang="en-US" dirty="0"/>
              <a:t>Beautiful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Jesus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You’re </a:t>
            </a:r>
            <a:r>
              <a:rPr lang="en-US"/>
              <a:t>beautiful to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Beautiful</a:t>
            </a:r>
            <a:br>
              <a:rPr lang="en-US" dirty="0"/>
            </a:br>
            <a:r>
              <a:rPr lang="en-US" dirty="0"/>
              <a:t>Beautiful</a:t>
            </a:r>
            <a:br>
              <a:rPr lang="en-US" dirty="0"/>
            </a:br>
            <a:r>
              <a:rPr lang="en-US" dirty="0"/>
              <a:t>Beautiful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Jesus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You’re </a:t>
            </a:r>
            <a:r>
              <a:rPr lang="en-US"/>
              <a:t>beautiful to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</a:t>
            </a:r>
            <a:br>
              <a:rPr lang="en-US" dirty="0" smtClean="0"/>
            </a:br>
            <a:r>
              <a:rPr lang="en-US" dirty="0" smtClean="0"/>
              <a:t>song that the angels sing</a:t>
            </a:r>
            <a:br>
              <a:rPr lang="en-US" dirty="0" smtClean="0"/>
            </a:br>
            <a:r>
              <a:rPr lang="en-US" dirty="0" smtClean="0"/>
              <a:t>Jesus</a:t>
            </a:r>
            <a:br>
              <a:rPr lang="en-US" dirty="0" smtClean="0"/>
            </a:br>
            <a:r>
              <a:rPr lang="en-US" dirty="0" smtClean="0"/>
              <a:t>dearer to my heart </a:t>
            </a:r>
            <a:br>
              <a:rPr lang="en-US" dirty="0" smtClean="0"/>
            </a:br>
            <a:r>
              <a:rPr lang="en-US" dirty="0" smtClean="0"/>
              <a:t>than anything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Sweeter than springtime</a:t>
            </a:r>
            <a:br>
              <a:rPr lang="en-US" dirty="0"/>
            </a:br>
            <a:r>
              <a:rPr lang="en-US" dirty="0"/>
              <a:t>Purer than sunshine</a:t>
            </a:r>
            <a:br>
              <a:rPr lang="en-US" dirty="0"/>
            </a:br>
            <a:r>
              <a:rPr lang="en-US" dirty="0"/>
              <a:t>Ever my song will be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You’re </a:t>
            </a:r>
            <a:r>
              <a:rPr lang="en-US" dirty="0"/>
              <a:t>beautiful to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Beautiful</a:t>
            </a:r>
            <a:br>
              <a:rPr lang="en-US" dirty="0"/>
            </a:br>
            <a:r>
              <a:rPr lang="en-US" dirty="0"/>
              <a:t>Beautiful</a:t>
            </a:r>
            <a:br>
              <a:rPr lang="en-US" dirty="0"/>
            </a:br>
            <a:r>
              <a:rPr lang="en-US" dirty="0"/>
              <a:t>Beautiful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Jesus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You’re </a:t>
            </a:r>
            <a:r>
              <a:rPr lang="en-US"/>
              <a:t>beautiful to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Beautiful</a:t>
            </a:r>
            <a:br>
              <a:rPr lang="en-US" dirty="0"/>
            </a:br>
            <a:r>
              <a:rPr lang="en-US" dirty="0"/>
              <a:t>Beautiful</a:t>
            </a:r>
            <a:br>
              <a:rPr lang="en-US" dirty="0"/>
            </a:br>
            <a:r>
              <a:rPr lang="en-US" dirty="0"/>
              <a:t>Beautiful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Jesus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You’re </a:t>
            </a:r>
            <a:r>
              <a:rPr lang="en-US"/>
              <a:t>beautiful to 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Wonderful</a:t>
            </a:r>
            <a:br>
              <a:rPr lang="en-US" dirty="0"/>
            </a:br>
            <a:r>
              <a:rPr lang="en-US" dirty="0"/>
              <a:t>Heavenly</a:t>
            </a:r>
            <a:br>
              <a:rPr lang="en-US" dirty="0"/>
            </a:br>
            <a:r>
              <a:rPr lang="en-US" dirty="0"/>
              <a:t>Beautiful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>
            <a:normAutofit/>
          </a:bodyPr>
          <a:lstStyle/>
          <a:p>
            <a:r>
              <a:rPr lang="en-US" sz="1200" i="1" dirty="0" smtClean="0"/>
              <a:t>“Jesus, You’re Beautiful”  Nate </a:t>
            </a:r>
            <a:r>
              <a:rPr lang="en-US" sz="1200" i="1" dirty="0"/>
              <a:t>Sabin/ </a:t>
            </a:r>
            <a:r>
              <a:rPr lang="en-US" sz="1200" i="1" dirty="0" err="1"/>
              <a:t>lorilu</a:t>
            </a:r>
            <a:r>
              <a:rPr lang="en-US" sz="1200" i="1" dirty="0"/>
              <a:t> music/ ASCAP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337</Words>
  <Application>Microsoft Macintosh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Jesus bright as the morning star Jesus how can I tell You how beautiful You are to me</vt:lpstr>
      <vt:lpstr>Jesus  song that the angels sing Jesus dearer to my heart  than anything </vt:lpstr>
      <vt:lpstr>Sweeter than springtime Purer than sunshine Ever my song will be</vt:lpstr>
      <vt:lpstr>Jesus You’re beautiful to me</vt:lpstr>
      <vt:lpstr>Beautiful Beautiful Beautiful</vt:lpstr>
      <vt:lpstr>Jesus You’re beautiful to me</vt:lpstr>
      <vt:lpstr>Beautiful Beautiful Beautiful</vt:lpstr>
      <vt:lpstr>Jesus You’re beautiful to me</vt:lpstr>
      <vt:lpstr>Wonderful Heavenly Beautiful</vt:lpstr>
      <vt:lpstr>Jesus You’re beautiful to me</vt:lpstr>
      <vt:lpstr>Morning Star Lord, You are Beautiful</vt:lpstr>
      <vt:lpstr>Jesus You’re beautiful to me</vt:lpstr>
      <vt:lpstr>Beautiful Beautiful Beautiful</vt:lpstr>
      <vt:lpstr>Jesus You’re beautiful to me</vt:lpstr>
      <vt:lpstr>Beautiful Beautiful Beautiful</vt:lpstr>
      <vt:lpstr>Jesus You’re beautiful to me</vt:lpstr>
    </vt:vector>
  </TitlesOfParts>
  <Company>OrvilleAnne Productions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Shout! Shout your praises out Shout ‘til the walls come down Shout out a praise </dc:title>
  <dc:creator>Nate Sabin</dc:creator>
  <cp:lastModifiedBy>Nate Sabin</cp:lastModifiedBy>
  <cp:revision>30</cp:revision>
  <dcterms:created xsi:type="dcterms:W3CDTF">2010-07-23T13:55:26Z</dcterms:created>
  <dcterms:modified xsi:type="dcterms:W3CDTF">2010-07-23T15:26:57Z</dcterms:modified>
</cp:coreProperties>
</file>