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820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down</a:t>
            </a:r>
            <a:br>
              <a:rPr lang="en-US" dirty="0"/>
            </a:br>
            <a:r>
              <a:rPr lang="en-US" dirty="0"/>
              <a:t>Come on down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Lord, let </a:t>
            </a:r>
            <a:r>
              <a:rPr lang="en-US"/>
              <a:t>your </a:t>
            </a:r>
            <a:r>
              <a:rPr lang="en-US" smtClean="0"/>
              <a:t>glory</a:t>
            </a:r>
            <a:br>
              <a:rPr lang="en-US" smtClean="0"/>
            </a:br>
            <a:r>
              <a:rPr lang="en-US" smtClean="0"/>
              <a:t>Lord, let your glory</a:t>
            </a:r>
            <a:br>
              <a:rPr lang="en-US" smtClean="0"/>
            </a:br>
            <a:r>
              <a:rPr lang="en-US" smtClean="0"/>
              <a:t>Lord, let your glory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down</a:t>
            </a:r>
            <a:br>
              <a:rPr lang="en-US" dirty="0"/>
            </a:br>
            <a:r>
              <a:rPr lang="en-US" dirty="0"/>
              <a:t>Come on down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fill our hearts</a:t>
            </a:r>
            <a:br>
              <a:rPr lang="en-US" dirty="0"/>
            </a:br>
            <a:r>
              <a:rPr lang="en-US" dirty="0"/>
              <a:t>With your holy power</a:t>
            </a:r>
            <a:br>
              <a:rPr lang="en-US" dirty="0"/>
            </a:br>
            <a:r>
              <a:rPr lang="en-US" dirty="0"/>
              <a:t>Meet with your children</a:t>
            </a:r>
            <a:br>
              <a:rPr lang="en-US" dirty="0"/>
            </a:br>
            <a:r>
              <a:rPr lang="en-US" dirty="0"/>
              <a:t>In this quiet </a:t>
            </a:r>
            <a:r>
              <a:rPr lang="en-US" dirty="0" smtClean="0"/>
              <a:t>hour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your window</a:t>
            </a:r>
            <a:br>
              <a:rPr lang="en-US" dirty="0" smtClean="0"/>
            </a:br>
            <a:r>
              <a:rPr lang="en-US" dirty="0" smtClean="0"/>
              <a:t>Pour heaven out</a:t>
            </a:r>
            <a:br>
              <a:rPr lang="en-US" dirty="0" smtClean="0"/>
            </a:br>
            <a:r>
              <a:rPr lang="en-US" dirty="0" smtClean="0"/>
              <a:t>Lord, let your glory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down</a:t>
            </a:r>
            <a:br>
              <a:rPr lang="en-US" dirty="0"/>
            </a:br>
            <a:r>
              <a:rPr lang="en-US" dirty="0"/>
              <a:t>Come on down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need a touch from you, Lord</a:t>
            </a:r>
            <a:br>
              <a:rPr lang="en-US" dirty="0"/>
            </a:br>
            <a:r>
              <a:rPr lang="en-US" dirty="0"/>
              <a:t>I can’t wait one more day</a:t>
            </a:r>
            <a:br>
              <a:rPr lang="en-US" dirty="0"/>
            </a:br>
            <a:r>
              <a:rPr lang="en-US" dirty="0"/>
              <a:t>My heart is desperate</a:t>
            </a:r>
            <a:br>
              <a:rPr lang="en-US" dirty="0"/>
            </a:br>
            <a:r>
              <a:rPr lang="en-US" dirty="0"/>
              <a:t>For your embrace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won’t you rain down, sweet Jesus</a:t>
            </a:r>
            <a:br>
              <a:rPr lang="en-US" dirty="0"/>
            </a:br>
            <a:r>
              <a:rPr lang="en-US" dirty="0"/>
              <a:t>Saturate this place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Lord, let your glory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down</a:t>
            </a:r>
            <a:br>
              <a:rPr lang="en-US" dirty="0"/>
            </a:br>
            <a:r>
              <a:rPr lang="en-US" dirty="0"/>
              <a:t>Come on down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down</a:t>
            </a:r>
            <a:br>
              <a:rPr lang="en-US" dirty="0"/>
            </a:br>
            <a:r>
              <a:rPr lang="en-US" dirty="0"/>
              <a:t>Come on down</a:t>
            </a:r>
            <a:br>
              <a:rPr lang="en-US" dirty="0"/>
            </a:br>
            <a:r>
              <a:rPr lang="en-US" dirty="0"/>
              <a:t>Lord, let your glory</a:t>
            </a:r>
            <a:br>
              <a:rPr lang="en-US" dirty="0"/>
            </a:br>
            <a:r>
              <a:rPr lang="en-US" dirty="0"/>
              <a:t>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 smtClean="0"/>
              <a:t>Come down</a:t>
            </a:r>
            <a:r>
              <a:rPr lang="en-US" sz="1200" i="1" dirty="0" smtClean="0"/>
              <a:t>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292</Words>
  <Application>Microsoft Macintosh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Come down Come on down Lord, let your glory Come down</vt:lpstr>
      <vt:lpstr>Come down Come on down Lord, let your glory Come down</vt:lpstr>
      <vt:lpstr>Come fill our hearts With your holy power Meet with your children In this quiet hour</vt:lpstr>
      <vt:lpstr>Open your window Pour heaven out Lord, let your glory</vt:lpstr>
      <vt:lpstr>Come down Come on down Lord, let your glory Come down</vt:lpstr>
      <vt:lpstr>I need a touch from you, Lord I can’t wait one more day My heart is desperate For your embrace</vt:lpstr>
      <vt:lpstr>So won’t you rain down, sweet Jesus Saturate this place Lord, let your glory Lord, let your glory Lord, let your glory</vt:lpstr>
      <vt:lpstr>Come down Come on down Lord, let your glory Come down</vt:lpstr>
      <vt:lpstr>Come down Come on down Lord, let your glory Come down</vt:lpstr>
      <vt:lpstr> Lord, let your glory Lord, let your glory Lord, let your glory Come down</vt:lpstr>
    </vt:vector>
  </TitlesOfParts>
  <Company>OrvilleAnne Productions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25</cp:revision>
  <dcterms:created xsi:type="dcterms:W3CDTF">2010-07-23T13:55:26Z</dcterms:created>
  <dcterms:modified xsi:type="dcterms:W3CDTF">2010-07-23T15:20:09Z</dcterms:modified>
</cp:coreProperties>
</file>